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311" r:id="rId3"/>
    <p:sldId id="258" r:id="rId4"/>
    <p:sldId id="285" r:id="rId5"/>
    <p:sldId id="284" r:id="rId6"/>
    <p:sldId id="286" r:id="rId7"/>
    <p:sldId id="295" r:id="rId8"/>
    <p:sldId id="288" r:id="rId9"/>
    <p:sldId id="289" r:id="rId10"/>
    <p:sldId id="290" r:id="rId11"/>
    <p:sldId id="291" r:id="rId12"/>
    <p:sldId id="292" r:id="rId13"/>
    <p:sldId id="293" r:id="rId14"/>
    <p:sldId id="287" r:id="rId15"/>
    <p:sldId id="304" r:id="rId16"/>
    <p:sldId id="312" r:id="rId17"/>
    <p:sldId id="298" r:id="rId18"/>
    <p:sldId id="301" r:id="rId19"/>
    <p:sldId id="296" r:id="rId20"/>
    <p:sldId id="297" r:id="rId21"/>
    <p:sldId id="299" r:id="rId22"/>
    <p:sldId id="300" r:id="rId23"/>
    <p:sldId id="294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9" r:id="rId32"/>
    <p:sldId id="321" r:id="rId33"/>
    <p:sldId id="322" r:id="rId34"/>
    <p:sldId id="323" r:id="rId35"/>
    <p:sldId id="330" r:id="rId36"/>
    <p:sldId id="324" r:id="rId37"/>
    <p:sldId id="325" r:id="rId38"/>
    <p:sldId id="332" r:id="rId39"/>
    <p:sldId id="331" r:id="rId40"/>
    <p:sldId id="326" r:id="rId41"/>
    <p:sldId id="327" r:id="rId42"/>
    <p:sldId id="328" r:id="rId43"/>
    <p:sldId id="302" r:id="rId44"/>
    <p:sldId id="305" r:id="rId45"/>
    <p:sldId id="303" r:id="rId46"/>
    <p:sldId id="307" r:id="rId47"/>
    <p:sldId id="308" r:id="rId48"/>
    <p:sldId id="309" r:id="rId49"/>
    <p:sldId id="310" r:id="rId50"/>
    <p:sldId id="282" r:id="rId5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E8ED"/>
    <a:srgbClr val="E0E4E8"/>
    <a:srgbClr val="6995CC"/>
    <a:srgbClr val="32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3"/>
    <p:restoredTop sz="94673"/>
  </p:normalViewPr>
  <p:slideViewPr>
    <p:cSldViewPr snapToGrid="0" showGuides="1">
      <p:cViewPr>
        <p:scale>
          <a:sx n="75" d="100"/>
          <a:sy n="75" d="100"/>
        </p:scale>
        <p:origin x="1238" y="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slide" Target="../slides/slide12.xml"/><Relationship Id="rId1" Type="http://schemas.openxmlformats.org/officeDocument/2006/relationships/slide" Target="../slides/slide10.xml"/><Relationship Id="rId5" Type="http://schemas.openxmlformats.org/officeDocument/2006/relationships/slide" Target="../slides/slide13.xml"/><Relationship Id="rId4" Type="http://schemas.openxmlformats.org/officeDocument/2006/relationships/slide" Target="../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 custT="1"/>
      <dgm:spPr/>
      <dgm:t>
        <a:bodyPr/>
        <a:lstStyle/>
        <a:p>
          <a:r>
            <a: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rPr>
            <a:t>e</a:t>
          </a:r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偏鄉教育庫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A10AB2E-D6D7-1649-9FAE-BDF7605C5FCF}">
      <dgm:prSet phldrT="[文字]" custT="1"/>
      <dgm:spPr/>
      <dgm:t>
        <a:bodyPr/>
        <a:lstStyle/>
        <a:p>
          <a:r>
            <a:rPr lang="zh-TW" altLang="en-US" sz="1600" u="none" dirty="0" smtClean="0">
              <a:latin typeface="Microsoft JhengHei" charset="-120"/>
              <a:ea typeface="Microsoft JhengHei" charset="-120"/>
              <a:cs typeface="Microsoft JhengHei" charset="-120"/>
            </a:rPr>
            <a:t>會員</a:t>
          </a:r>
          <a:endParaRPr lang="zh-TW" altLang="en-US" sz="1600" u="none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FAEE7F-F317-F240-A317-6FA42AF79154}">
      <dgm:prSet phldrT="[文字]"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資訊查詢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C38AD60-B163-9048-AF7F-A28DA58D4BFE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後臺管理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40D7265-EEC2-6F49-80B0-ADEBD5F9CE3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註冊會員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DC3E114-F65B-6548-AC38-222F1920DAF7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編輯資料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55F03E7-32E4-0848-8D2D-2DD13CE05209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查詢文章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F1E1650-5789-3D48-81BD-9265C22CFF6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查詢作者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F6E6FB-C8B3-6D45-8EE3-4AD8B0482A93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篩選條件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73A1316-573D-B547-AE5A-599D3947E52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管理會員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2E49D2E-3CB4-1A47-9140-81C34176E1D6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審核文章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C89E2EA-7429-1F4D-BA4C-6E80732FCFFA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分析趨勢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72712E-ABA9-1348-B649-37CEF0BC57BD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關於我們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04397065-45DB-470E-926E-6DBCAF23273F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查看贊助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1889B0-C946-3E4E-A1E2-86F7E247B549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瀏覽收藏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926C92C-3FE9-D045-848E-200144D0D0A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46DD0F6-4B66-DF41-8853-F1042D9E98AB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選擇類別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D7A781C-4CD2-1445-8ECB-EB8E16C2A405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掃描條碼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8F5CC7E-FF66-2B42-B35D-694EF6FD8196}">
      <dgm:prSet phldrT="[文字]"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瀏覽資訊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3C7D2C0-774B-463A-B386-DDC3D9AEEC8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文章管理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7970707-06DF-4FE7-9D5B-F6FE7F29233D}" type="parTrans" cxnId="{4ED3D451-C4A1-4D15-BF71-96B6274DC5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821C20E-4AE5-40AA-9C89-1ABBA1995E31}" type="sibTrans" cxnId="{4ED3D451-C4A1-4D15-BF71-96B6274DC5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B9AA919-F0C9-4E4B-9AC4-54159E5F3B34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撰寫文章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66D3539-9CDC-4AB9-9F3E-2E7D23136A79}" type="parTrans" cxnId="{BFBE117F-9322-4286-8AD8-AE014F02B3A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A524F14-E4B1-45D1-AC10-F8076E86F716}" type="sibTrans" cxnId="{BFBE117F-9322-4286-8AD8-AE014F02B3A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980A294-07C1-438E-9974-505AC566AF3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提交文章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30E2C71-4915-4B5F-AA69-D55CFF50D3F0}" type="parTrans" cxnId="{F10C7C45-D24C-4641-BC53-1E4032B6844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8E0BA59-15C0-4285-A89A-44B04B8CE8D8}" type="sibTrans" cxnId="{F10C7C45-D24C-4641-BC53-1E4032B6844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FE9BCC58-2DD9-4C0F-854B-3A905CF7E84F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編輯文章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BD52019-5E48-46AF-B5F9-6C5771C2D01A}" type="parTrans" cxnId="{058E4EB7-4F1E-4233-9430-67670BB6D565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2525E44-64F3-4C90-B422-3EC73DEE18BA}" type="sibTrans" cxnId="{058E4EB7-4F1E-4233-9430-67670BB6D565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1D76DC8-65EB-4B41-B753-6D0DF929A9D4}" type="pres">
      <dgm:prSet presAssocID="{ADD0AB32-9A67-DF4E-883B-D5DF068BC7A6}" presName="rootComposite1" presStyleCnt="0"/>
      <dgm:spPr/>
      <dgm:t>
        <a:bodyPr/>
        <a:lstStyle/>
        <a:p>
          <a:endParaRPr lang="zh-TW" altLang="en-US"/>
        </a:p>
      </dgm:t>
    </dgm:pt>
    <dgm:pt modelId="{2E95DD41-766C-2341-A5A1-8943DCE372BA}" type="pres">
      <dgm:prSet presAssocID="{ADD0AB32-9A67-DF4E-883B-D5DF068BC7A6}" presName="rootText1" presStyleLbl="node0" presStyleIdx="0" presStyleCnt="1" custScaleX="12994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  <dgm:t>
        <a:bodyPr/>
        <a:lstStyle/>
        <a:p>
          <a:endParaRPr lang="zh-TW" altLang="en-US"/>
        </a:p>
      </dgm:t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4F04A49-C71C-5C4D-BBAD-324EFE40ABB9}" type="pres">
      <dgm:prSet presAssocID="{7A10AB2E-D6D7-1649-9FAE-BDF7605C5FCF}" presName="rootComposite" presStyleCnt="0"/>
      <dgm:spPr/>
      <dgm:t>
        <a:bodyPr/>
        <a:lstStyle/>
        <a:p>
          <a:endParaRPr lang="zh-TW" altLang="en-US"/>
        </a:p>
      </dgm:t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  <dgm:t>
        <a:bodyPr/>
        <a:lstStyle/>
        <a:p>
          <a:endParaRPr lang="zh-TW" altLang="en-US"/>
        </a:p>
      </dgm:t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C0847E0-961A-E743-A720-CDF5588A0499}" type="pres">
      <dgm:prSet presAssocID="{940D7265-EEC2-6F49-80B0-ADEBD5F9CE32}" presName="rootComposite" presStyleCnt="0"/>
      <dgm:spPr/>
      <dgm:t>
        <a:bodyPr/>
        <a:lstStyle/>
        <a:p>
          <a:endParaRPr lang="zh-TW" altLang="en-US"/>
        </a:p>
      </dgm:t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  <dgm:t>
        <a:bodyPr/>
        <a:lstStyle/>
        <a:p>
          <a:endParaRPr lang="zh-TW" altLang="en-US"/>
        </a:p>
      </dgm:t>
    </dgm:pt>
    <dgm:pt modelId="{A0035DDC-CCAF-4242-A2DD-3B24396E30D7}" type="pres">
      <dgm:prSet presAssocID="{940D7265-EEC2-6F49-80B0-ADEBD5F9CE32}" presName="hierChild5" presStyleCnt="0"/>
      <dgm:spPr/>
      <dgm:t>
        <a:bodyPr/>
        <a:lstStyle/>
        <a:p>
          <a:endParaRPr lang="zh-TW" altLang="en-US"/>
        </a:p>
      </dgm:t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80BA1E73-6594-9446-9E72-1F81C017C07F}" type="pres">
      <dgm:prSet presAssocID="{BDC3E114-F65B-6548-AC38-222F1920DAF7}" presName="rootComposite" presStyleCnt="0"/>
      <dgm:spPr/>
      <dgm:t>
        <a:bodyPr/>
        <a:lstStyle/>
        <a:p>
          <a:endParaRPr lang="zh-TW" altLang="en-US"/>
        </a:p>
      </dgm:t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  <dgm:t>
        <a:bodyPr/>
        <a:lstStyle/>
        <a:p>
          <a:endParaRPr lang="zh-TW" altLang="en-US"/>
        </a:p>
      </dgm:t>
    </dgm:pt>
    <dgm:pt modelId="{7FD982E2-52C8-904D-8BFE-014BBC22B5B0}" type="pres">
      <dgm:prSet presAssocID="{BDC3E114-F65B-6548-AC38-222F1920DAF7}" presName="hierChild5" presStyleCnt="0"/>
      <dgm:spPr/>
      <dgm:t>
        <a:bodyPr/>
        <a:lstStyle/>
        <a:p>
          <a:endParaRPr lang="zh-TW" altLang="en-US"/>
        </a:p>
      </dgm:t>
    </dgm:pt>
    <dgm:pt modelId="{619ED317-8F14-0742-BE6A-C67CCD2EB995}" type="pres">
      <dgm:prSet presAssocID="{7A10AB2E-D6D7-1649-9FAE-BDF7605C5FCF}" presName="hierChild5" presStyleCnt="0"/>
      <dgm:spPr/>
      <dgm:t>
        <a:bodyPr/>
        <a:lstStyle/>
        <a:p>
          <a:endParaRPr lang="zh-TW" altLang="en-US"/>
        </a:p>
      </dgm:t>
    </dgm:pt>
    <dgm:pt modelId="{650D4406-C340-4564-B16C-4122F4BBC221}" type="pres">
      <dgm:prSet presAssocID="{87970707-06DF-4FE7-9D5B-F6FE7F29233D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F354120-4CB2-4A1A-9C86-E5E262A40E1D}" type="pres">
      <dgm:prSet presAssocID="{93C7D2C0-774B-463A-B386-DDC3D9AEEC8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DC4E473-118C-4E95-9F6D-7FC1F5895848}" type="pres">
      <dgm:prSet presAssocID="{93C7D2C0-774B-463A-B386-DDC3D9AEEC80}" presName="rootComposite" presStyleCnt="0"/>
      <dgm:spPr/>
      <dgm:t>
        <a:bodyPr/>
        <a:lstStyle/>
        <a:p>
          <a:endParaRPr lang="zh-TW" altLang="en-US"/>
        </a:p>
      </dgm:t>
    </dgm:pt>
    <dgm:pt modelId="{CBA33593-9AA0-4597-BC25-6F7889306E54}" type="pres">
      <dgm:prSet presAssocID="{93C7D2C0-774B-463A-B386-DDC3D9AEEC8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614536-27DF-4637-A95E-E7059DA09CDB}" type="pres">
      <dgm:prSet presAssocID="{93C7D2C0-774B-463A-B386-DDC3D9AEEC8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1D04481D-3C2F-4C1E-9F00-C04642631047}" type="pres">
      <dgm:prSet presAssocID="{93C7D2C0-774B-463A-B386-DDC3D9AEEC80}" presName="hierChild4" presStyleCnt="0"/>
      <dgm:spPr/>
      <dgm:t>
        <a:bodyPr/>
        <a:lstStyle/>
        <a:p>
          <a:endParaRPr lang="zh-TW" altLang="en-US"/>
        </a:p>
      </dgm:t>
    </dgm:pt>
    <dgm:pt modelId="{4A2126C9-85A0-4EAF-831A-7650D29B264E}" type="pres">
      <dgm:prSet presAssocID="{A66D3539-9CDC-4AB9-9F3E-2E7D23136A79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9566B95D-5B43-4BB9-8E83-0812FFD3E045}" type="pres">
      <dgm:prSet presAssocID="{7B9AA919-F0C9-4E4B-9AC4-54159E5F3B3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A06966BD-273A-4316-AF78-84EEBF73891C}" type="pres">
      <dgm:prSet presAssocID="{7B9AA919-F0C9-4E4B-9AC4-54159E5F3B34}" presName="rootComposite" presStyleCnt="0"/>
      <dgm:spPr/>
      <dgm:t>
        <a:bodyPr/>
        <a:lstStyle/>
        <a:p>
          <a:endParaRPr lang="zh-TW" altLang="en-US"/>
        </a:p>
      </dgm:t>
    </dgm:pt>
    <dgm:pt modelId="{50AB881B-1EDA-4276-A23B-F3B53508508C}" type="pres">
      <dgm:prSet presAssocID="{7B9AA919-F0C9-4E4B-9AC4-54159E5F3B34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071C7D-8882-454C-97A3-290CC75FA19D}" type="pres">
      <dgm:prSet presAssocID="{7B9AA919-F0C9-4E4B-9AC4-54159E5F3B34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F1557E51-1997-4C5E-80B5-15BCAE558F53}" type="pres">
      <dgm:prSet presAssocID="{7B9AA919-F0C9-4E4B-9AC4-54159E5F3B34}" presName="hierChild4" presStyleCnt="0"/>
      <dgm:spPr/>
      <dgm:t>
        <a:bodyPr/>
        <a:lstStyle/>
        <a:p>
          <a:endParaRPr lang="zh-TW" altLang="en-US"/>
        </a:p>
      </dgm:t>
    </dgm:pt>
    <dgm:pt modelId="{F7462C56-7C37-4590-B154-4B40616F0E8C}" type="pres">
      <dgm:prSet presAssocID="{7B9AA919-F0C9-4E4B-9AC4-54159E5F3B34}" presName="hierChild5" presStyleCnt="0"/>
      <dgm:spPr/>
      <dgm:t>
        <a:bodyPr/>
        <a:lstStyle/>
        <a:p>
          <a:endParaRPr lang="zh-TW" altLang="en-US"/>
        </a:p>
      </dgm:t>
    </dgm:pt>
    <dgm:pt modelId="{712B0643-CBD0-411F-979D-091BE4F6F7E7}" type="pres">
      <dgm:prSet presAssocID="{A30E2C71-4915-4B5F-AA69-D55CFF50D3F0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AA128399-3708-457B-AAA3-6C84939FC935}" type="pres">
      <dgm:prSet presAssocID="{2980A294-07C1-438E-9974-505AC566AF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32050D8-2674-4DD2-8563-2033BE56F214}" type="pres">
      <dgm:prSet presAssocID="{2980A294-07C1-438E-9974-505AC566AF32}" presName="rootComposite" presStyleCnt="0"/>
      <dgm:spPr/>
      <dgm:t>
        <a:bodyPr/>
        <a:lstStyle/>
        <a:p>
          <a:endParaRPr lang="zh-TW" altLang="en-US"/>
        </a:p>
      </dgm:t>
    </dgm:pt>
    <dgm:pt modelId="{0FA22B00-C43C-4396-A663-10704F6219DF}" type="pres">
      <dgm:prSet presAssocID="{2980A294-07C1-438E-9974-505AC566AF32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E03CFA-26D2-424D-8E3F-13DFE1BE9B0C}" type="pres">
      <dgm:prSet presAssocID="{2980A294-07C1-438E-9974-505AC566AF32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FB65A41B-68C7-49E4-AFFC-986F26DD8E82}" type="pres">
      <dgm:prSet presAssocID="{2980A294-07C1-438E-9974-505AC566AF32}" presName="hierChild4" presStyleCnt="0"/>
      <dgm:spPr/>
      <dgm:t>
        <a:bodyPr/>
        <a:lstStyle/>
        <a:p>
          <a:endParaRPr lang="zh-TW" altLang="en-US"/>
        </a:p>
      </dgm:t>
    </dgm:pt>
    <dgm:pt modelId="{7BC81ECA-69C9-4D7A-A4C0-C024A0ABFB65}" type="pres">
      <dgm:prSet presAssocID="{2980A294-07C1-438E-9974-505AC566AF32}" presName="hierChild5" presStyleCnt="0"/>
      <dgm:spPr/>
      <dgm:t>
        <a:bodyPr/>
        <a:lstStyle/>
        <a:p>
          <a:endParaRPr lang="zh-TW" altLang="en-US"/>
        </a:p>
      </dgm:t>
    </dgm:pt>
    <dgm:pt modelId="{C0D26DCA-A9F9-45FF-93A0-AE51A105DD2C}" type="pres">
      <dgm:prSet presAssocID="{1BD52019-5E48-46AF-B5F9-6C5771C2D01A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B698CA47-31D3-4A94-B9D4-425413E4AF9D}" type="pres">
      <dgm:prSet presAssocID="{FE9BCC58-2DD9-4C0F-854B-3A905CF7E84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BE2148B-84AA-4FF3-BAE9-21A4472CF8A3}" type="pres">
      <dgm:prSet presAssocID="{FE9BCC58-2DD9-4C0F-854B-3A905CF7E84F}" presName="rootComposite" presStyleCnt="0"/>
      <dgm:spPr/>
      <dgm:t>
        <a:bodyPr/>
        <a:lstStyle/>
        <a:p>
          <a:endParaRPr lang="zh-TW" altLang="en-US"/>
        </a:p>
      </dgm:t>
    </dgm:pt>
    <dgm:pt modelId="{C6A9CEBA-FB9F-4323-977A-A39A2EBC6736}" type="pres">
      <dgm:prSet presAssocID="{FE9BCC58-2DD9-4C0F-854B-3A905CF7E84F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8B6018-7084-47B8-87CF-DCF0ED25A6E5}" type="pres">
      <dgm:prSet presAssocID="{FE9BCC58-2DD9-4C0F-854B-3A905CF7E84F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546DE125-F632-4E8C-8CCA-EA3FCA07D6EE}" type="pres">
      <dgm:prSet presAssocID="{FE9BCC58-2DD9-4C0F-854B-3A905CF7E84F}" presName="hierChild4" presStyleCnt="0"/>
      <dgm:spPr/>
      <dgm:t>
        <a:bodyPr/>
        <a:lstStyle/>
        <a:p>
          <a:endParaRPr lang="zh-TW" altLang="en-US"/>
        </a:p>
      </dgm:t>
    </dgm:pt>
    <dgm:pt modelId="{9306079A-B8E6-47C0-BD2B-D9A2649FD360}" type="pres">
      <dgm:prSet presAssocID="{FE9BCC58-2DD9-4C0F-854B-3A905CF7E84F}" presName="hierChild5" presStyleCnt="0"/>
      <dgm:spPr/>
      <dgm:t>
        <a:bodyPr/>
        <a:lstStyle/>
        <a:p>
          <a:endParaRPr lang="zh-TW" altLang="en-US"/>
        </a:p>
      </dgm:t>
    </dgm:pt>
    <dgm:pt modelId="{BC6DD738-3BC1-4C4D-BBC5-51B72F4EB121}" type="pres">
      <dgm:prSet presAssocID="{93C7D2C0-774B-463A-B386-DDC3D9AEEC80}" presName="hierChild5" presStyleCnt="0"/>
      <dgm:spPr/>
      <dgm:t>
        <a:bodyPr/>
        <a:lstStyle/>
        <a:p>
          <a:endParaRPr lang="zh-TW" altLang="en-US"/>
        </a:p>
      </dgm:t>
    </dgm:pt>
    <dgm:pt modelId="{3A01F7EE-7C04-5F4C-BD2D-81BE47F99C8B}" type="pres">
      <dgm:prSet presAssocID="{EC443DCA-1A0F-3041-A1DF-1A2E733C92EB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7A602B9F-7377-884D-93C6-EDD40ECF99EC}" type="pres">
      <dgm:prSet presAssocID="{28F5CC7E-FF66-2B42-B35D-694EF6FD8196}" presName="rootComposite" presStyleCnt="0"/>
      <dgm:spPr/>
      <dgm:t>
        <a:bodyPr/>
        <a:lstStyle/>
        <a:p>
          <a:endParaRPr lang="zh-TW" altLang="en-US"/>
        </a:p>
      </dgm:t>
    </dgm:pt>
    <dgm:pt modelId="{BEE70804-8991-2E45-BE82-D6DB798EBDE8}" type="pres">
      <dgm:prSet presAssocID="{28F5CC7E-FF66-2B42-B35D-694EF6FD819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  <dgm:t>
        <a:bodyPr/>
        <a:lstStyle/>
        <a:p>
          <a:endParaRPr lang="zh-TW" altLang="en-US"/>
        </a:p>
      </dgm:t>
    </dgm:pt>
    <dgm:pt modelId="{3AF2A4CE-3475-5145-A445-CC51BCDFBD82}" type="pres">
      <dgm:prSet presAssocID="{55E660D3-4A71-EF41-B8FF-B26C07BA0160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34B06DE-6C6E-9D46-84C9-F8B639896A2D}" type="pres">
      <dgm:prSet presAssocID="{2D7A781C-4CD2-1445-8ECB-EB8E16C2A405}" presName="rootComposite" presStyleCnt="0"/>
      <dgm:spPr/>
      <dgm:t>
        <a:bodyPr/>
        <a:lstStyle/>
        <a:p>
          <a:endParaRPr lang="zh-TW" altLang="en-US"/>
        </a:p>
      </dgm:t>
    </dgm:pt>
    <dgm:pt modelId="{761EDB41-D2CD-9C47-9B19-16980597B408}" type="pres">
      <dgm:prSet presAssocID="{2D7A781C-4CD2-1445-8ECB-EB8E16C2A405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  <dgm:t>
        <a:bodyPr/>
        <a:lstStyle/>
        <a:p>
          <a:endParaRPr lang="zh-TW" altLang="en-US"/>
        </a:p>
      </dgm:t>
    </dgm:pt>
    <dgm:pt modelId="{A395A9A7-1B17-7742-8F7A-D61C33733AE8}" type="pres">
      <dgm:prSet presAssocID="{2D7A781C-4CD2-1445-8ECB-EB8E16C2A405}" presName="hierChild5" presStyleCnt="0"/>
      <dgm:spPr/>
      <dgm:t>
        <a:bodyPr/>
        <a:lstStyle/>
        <a:p>
          <a:endParaRPr lang="zh-TW" altLang="en-US"/>
        </a:p>
      </dgm:t>
    </dgm:pt>
    <dgm:pt modelId="{5F7AC58D-BA1C-A845-B9A0-A74123E164E0}" type="pres">
      <dgm:prSet presAssocID="{A1AF370D-3C50-2F47-A34E-ADC011B9D4C4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FD645622-21BE-3D41-9E70-08AD18ED752D}" type="pres">
      <dgm:prSet presAssocID="{846DD0F6-4B66-DF41-8853-F1042D9E98AB}" presName="rootComposite" presStyleCnt="0"/>
      <dgm:spPr/>
      <dgm:t>
        <a:bodyPr/>
        <a:lstStyle/>
        <a:p>
          <a:endParaRPr lang="zh-TW" altLang="en-US"/>
        </a:p>
      </dgm:t>
    </dgm:pt>
    <dgm:pt modelId="{2B8F229F-F2A5-6E40-B109-33AA17D2FB35}" type="pres">
      <dgm:prSet presAssocID="{846DD0F6-4B66-DF41-8853-F1042D9E98AB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  <dgm:t>
        <a:bodyPr/>
        <a:lstStyle/>
        <a:p>
          <a:endParaRPr lang="zh-TW" altLang="en-US"/>
        </a:p>
      </dgm:t>
    </dgm:pt>
    <dgm:pt modelId="{143E8390-BB42-6E49-919F-BF3ED439D280}" type="pres">
      <dgm:prSet presAssocID="{846DD0F6-4B66-DF41-8853-F1042D9E98AB}" presName="hierChild5" presStyleCnt="0"/>
      <dgm:spPr/>
      <dgm:t>
        <a:bodyPr/>
        <a:lstStyle/>
        <a:p>
          <a:endParaRPr lang="zh-TW" altLang="en-US"/>
        </a:p>
      </dgm:t>
    </dgm:pt>
    <dgm:pt modelId="{C4124D19-F29A-A34F-A3AC-B05A90D6473D}" type="pres">
      <dgm:prSet presAssocID="{C7844870-EC44-4A42-A6A0-D34C4E6C3D7D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AD839EB-63FA-FD48-92FB-7AB9514735FC}" type="pres">
      <dgm:prSet presAssocID="{9926C92C-3FE9-D045-848E-200144D0D0A0}" presName="rootComposite" presStyleCnt="0"/>
      <dgm:spPr/>
      <dgm:t>
        <a:bodyPr/>
        <a:lstStyle/>
        <a:p>
          <a:endParaRPr lang="zh-TW" altLang="en-US"/>
        </a:p>
      </dgm:t>
    </dgm:pt>
    <dgm:pt modelId="{17F50F62-8A9D-D84D-B278-E8B3E2B241A8}" type="pres">
      <dgm:prSet presAssocID="{9926C92C-3FE9-D045-848E-200144D0D0A0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  <dgm:t>
        <a:bodyPr/>
        <a:lstStyle/>
        <a:p>
          <a:endParaRPr lang="zh-TW" altLang="en-US"/>
        </a:p>
      </dgm:t>
    </dgm:pt>
    <dgm:pt modelId="{E703B4AD-ADB5-A449-8FB8-7966E9DC078B}" type="pres">
      <dgm:prSet presAssocID="{9926C92C-3FE9-D045-848E-200144D0D0A0}" presName="hierChild5" presStyleCnt="0"/>
      <dgm:spPr/>
      <dgm:t>
        <a:bodyPr/>
        <a:lstStyle/>
        <a:p>
          <a:endParaRPr lang="zh-TW" altLang="en-US"/>
        </a:p>
      </dgm:t>
    </dgm:pt>
    <dgm:pt modelId="{F7B6623F-669E-204A-953E-390B2AC5F01B}" type="pres">
      <dgm:prSet presAssocID="{81E025DD-A198-A84D-B0AA-50142B6C7A74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6C99EA0-297C-BE43-8670-847F004C0202}" type="pres">
      <dgm:prSet presAssocID="{891889B0-C946-3E4E-A1E2-86F7E247B549}" presName="rootComposite" presStyleCnt="0"/>
      <dgm:spPr/>
      <dgm:t>
        <a:bodyPr/>
        <a:lstStyle/>
        <a:p>
          <a:endParaRPr lang="zh-TW" altLang="en-US"/>
        </a:p>
      </dgm:t>
    </dgm:pt>
    <dgm:pt modelId="{1B3A61D1-9A35-D745-B1B7-88D0A6D5B780}" type="pres">
      <dgm:prSet presAssocID="{891889B0-C946-3E4E-A1E2-86F7E247B549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  <dgm:t>
        <a:bodyPr/>
        <a:lstStyle/>
        <a:p>
          <a:endParaRPr lang="zh-TW" altLang="en-US"/>
        </a:p>
      </dgm:t>
    </dgm:pt>
    <dgm:pt modelId="{9B53FBB6-6979-BC48-8AD4-F63615E497C5}" type="pres">
      <dgm:prSet presAssocID="{891889B0-C946-3E4E-A1E2-86F7E247B549}" presName="hierChild5" presStyleCnt="0"/>
      <dgm:spPr/>
      <dgm:t>
        <a:bodyPr/>
        <a:lstStyle/>
        <a:p>
          <a:endParaRPr lang="zh-TW" altLang="en-US"/>
        </a:p>
      </dgm:t>
    </dgm:pt>
    <dgm:pt modelId="{E1D46413-AFBC-425B-9141-F69F863E3EA0}" type="pres">
      <dgm:prSet presAssocID="{97784BD1-D0F1-478C-9146-4F67BD417FC9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8F252C5-18ED-4596-BDB8-12E0C805E307}" type="pres">
      <dgm:prSet presAssocID="{04397065-45DB-470E-926E-6DBCAF23273F}" presName="rootComposite" presStyleCnt="0"/>
      <dgm:spPr/>
      <dgm:t>
        <a:bodyPr/>
        <a:lstStyle/>
        <a:p>
          <a:endParaRPr lang="zh-TW" altLang="en-US"/>
        </a:p>
      </dgm:t>
    </dgm:pt>
    <dgm:pt modelId="{66B6F302-43BE-40D5-9F35-40632CC2EB0F}" type="pres">
      <dgm:prSet presAssocID="{04397065-45DB-470E-926E-6DBCAF23273F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  <dgm:t>
        <a:bodyPr/>
        <a:lstStyle/>
        <a:p>
          <a:endParaRPr lang="zh-TW" altLang="en-US"/>
        </a:p>
      </dgm:t>
    </dgm:pt>
    <dgm:pt modelId="{757FCB06-5E58-4A28-8765-EC6293EB0BDA}" type="pres">
      <dgm:prSet presAssocID="{04397065-45DB-470E-926E-6DBCAF23273F}" presName="hierChild5" presStyleCnt="0"/>
      <dgm:spPr/>
      <dgm:t>
        <a:bodyPr/>
        <a:lstStyle/>
        <a:p>
          <a:endParaRPr lang="zh-TW" altLang="en-US"/>
        </a:p>
      </dgm:t>
    </dgm:pt>
    <dgm:pt modelId="{68DF99E4-9FE5-CF44-96F9-CBBCDC652F59}" type="pres">
      <dgm:prSet presAssocID="{C229D674-89DC-2E40-8E09-6E7D2EFD17A2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62E0479-C34D-E043-89AF-0A576DE73E94}" type="pres">
      <dgm:prSet presAssocID="{3972712E-ABA9-1348-B649-37CEF0BC57BD}" presName="rootComposite" presStyleCnt="0"/>
      <dgm:spPr/>
      <dgm:t>
        <a:bodyPr/>
        <a:lstStyle/>
        <a:p>
          <a:endParaRPr lang="zh-TW" altLang="en-US"/>
        </a:p>
      </dgm:t>
    </dgm:pt>
    <dgm:pt modelId="{AD0A96B4-58AD-2549-BC67-D46253C24749}" type="pres">
      <dgm:prSet presAssocID="{3972712E-ABA9-1348-B649-37CEF0BC57BD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  <dgm:t>
        <a:bodyPr/>
        <a:lstStyle/>
        <a:p>
          <a:endParaRPr lang="zh-TW" altLang="en-US"/>
        </a:p>
      </dgm:t>
    </dgm:pt>
    <dgm:pt modelId="{5591F4DF-647E-934D-96AF-900C49E6C329}" type="pres">
      <dgm:prSet presAssocID="{3972712E-ABA9-1348-B649-37CEF0BC57BD}" presName="hierChild5" presStyleCnt="0"/>
      <dgm:spPr/>
      <dgm:t>
        <a:bodyPr/>
        <a:lstStyle/>
        <a:p>
          <a:endParaRPr lang="zh-TW" altLang="en-US"/>
        </a:p>
      </dgm:t>
    </dgm:pt>
    <dgm:pt modelId="{E486EFD1-E2EE-124F-A908-24E75699BAA5}" type="pres">
      <dgm:prSet presAssocID="{28F5CC7E-FF66-2B42-B35D-694EF6FD8196}" presName="hierChild5" presStyleCnt="0"/>
      <dgm:spPr/>
      <dgm:t>
        <a:bodyPr/>
        <a:lstStyle/>
        <a:p>
          <a:endParaRPr lang="zh-TW" altLang="en-US"/>
        </a:p>
      </dgm:t>
    </dgm:pt>
    <dgm:pt modelId="{F889A792-41DA-1E4F-AAE4-FB527C5596C6}" type="pres">
      <dgm:prSet presAssocID="{8A9C1863-5767-9142-8B8D-DAAB7A464ACC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63E6212-FAA1-7B4D-82CE-F014FEFD485C}" type="pres">
      <dgm:prSet presAssocID="{A7FAEE7F-F317-F240-A317-6FA42AF79154}" presName="rootComposite" presStyleCnt="0"/>
      <dgm:spPr/>
      <dgm:t>
        <a:bodyPr/>
        <a:lstStyle/>
        <a:p>
          <a:endParaRPr lang="zh-TW" altLang="en-US"/>
        </a:p>
      </dgm:t>
    </dgm:pt>
    <dgm:pt modelId="{5FD75EE5-1AF3-CE4C-BFE1-83610D276BC1}" type="pres">
      <dgm:prSet presAssocID="{A7FAEE7F-F317-F240-A317-6FA42AF79154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  <dgm:t>
        <a:bodyPr/>
        <a:lstStyle/>
        <a:p>
          <a:endParaRPr lang="zh-TW" altLang="en-US"/>
        </a:p>
      </dgm:t>
    </dgm:pt>
    <dgm:pt modelId="{2375EA51-9783-E842-877B-00D391EA4F03}" type="pres">
      <dgm:prSet presAssocID="{7B2FF99D-B63A-324B-90B2-313CAF4C3353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49464EC-A5F2-214B-AB98-55D55ED21C86}" type="pres">
      <dgm:prSet presAssocID="{E3F6E6FB-C8B3-6D45-8EE3-4AD8B0482A93}" presName="rootComposite" presStyleCnt="0"/>
      <dgm:spPr/>
      <dgm:t>
        <a:bodyPr/>
        <a:lstStyle/>
        <a:p>
          <a:endParaRPr lang="zh-TW" altLang="en-US"/>
        </a:p>
      </dgm:t>
    </dgm:pt>
    <dgm:pt modelId="{CC9A3C50-EBCB-E54A-83C3-9FEA96C64727}" type="pres">
      <dgm:prSet presAssocID="{E3F6E6FB-C8B3-6D45-8EE3-4AD8B0482A9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  <dgm:t>
        <a:bodyPr/>
        <a:lstStyle/>
        <a:p>
          <a:endParaRPr lang="zh-TW" altLang="en-US"/>
        </a:p>
      </dgm:t>
    </dgm:pt>
    <dgm:pt modelId="{7802BF34-E1AB-5942-9C58-CB5F551D5618}" type="pres">
      <dgm:prSet presAssocID="{E3F6E6FB-C8B3-6D45-8EE3-4AD8B0482A93}" presName="hierChild5" presStyleCnt="0"/>
      <dgm:spPr/>
      <dgm:t>
        <a:bodyPr/>
        <a:lstStyle/>
        <a:p>
          <a:endParaRPr lang="zh-TW" altLang="en-US"/>
        </a:p>
      </dgm:t>
    </dgm:pt>
    <dgm:pt modelId="{934996D8-27A4-9C4C-8956-799A6FC5B2AD}" type="pres">
      <dgm:prSet presAssocID="{39FC8E47-CA23-6D44-9421-9522DAC07F5B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B6666FDE-974B-0A47-839B-F8ADAAA05DE9}" type="pres">
      <dgm:prSet presAssocID="{E55F03E7-32E4-0848-8D2D-2DD13CE05209}" presName="rootComposite" presStyleCnt="0"/>
      <dgm:spPr/>
      <dgm:t>
        <a:bodyPr/>
        <a:lstStyle/>
        <a:p>
          <a:endParaRPr lang="zh-TW" altLang="en-US"/>
        </a:p>
      </dgm:t>
    </dgm:pt>
    <dgm:pt modelId="{0D9A3410-658C-7D4D-B92E-67D09EA2EBF4}" type="pres">
      <dgm:prSet presAssocID="{E55F03E7-32E4-0848-8D2D-2DD13CE05209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  <dgm:t>
        <a:bodyPr/>
        <a:lstStyle/>
        <a:p>
          <a:endParaRPr lang="zh-TW" altLang="en-US"/>
        </a:p>
      </dgm:t>
    </dgm:pt>
    <dgm:pt modelId="{EBBBF5A8-DFFF-8A4E-BFAF-0404F9E00D7D}" type="pres">
      <dgm:prSet presAssocID="{E55F03E7-32E4-0848-8D2D-2DD13CE05209}" presName="hierChild5" presStyleCnt="0"/>
      <dgm:spPr/>
      <dgm:t>
        <a:bodyPr/>
        <a:lstStyle/>
        <a:p>
          <a:endParaRPr lang="zh-TW" altLang="en-US"/>
        </a:p>
      </dgm:t>
    </dgm:pt>
    <dgm:pt modelId="{9E8AB6C8-5CB6-CD42-9E01-ED2224FDFDDA}" type="pres">
      <dgm:prSet presAssocID="{C1B8A113-3377-D341-AD15-A91029FEAD60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B5D2435-CB6C-6641-BE69-4761BEEB55AA}" type="pres">
      <dgm:prSet presAssocID="{BF1E1650-5789-3D48-81BD-9265C22CFF62}" presName="rootComposite" presStyleCnt="0"/>
      <dgm:spPr/>
      <dgm:t>
        <a:bodyPr/>
        <a:lstStyle/>
        <a:p>
          <a:endParaRPr lang="zh-TW" altLang="en-US"/>
        </a:p>
      </dgm:t>
    </dgm:pt>
    <dgm:pt modelId="{CAFCB684-A9A8-EA44-8836-C269E6D9F2ED}" type="pres">
      <dgm:prSet presAssocID="{BF1E1650-5789-3D48-81BD-9265C22CFF62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  <dgm:t>
        <a:bodyPr/>
        <a:lstStyle/>
        <a:p>
          <a:endParaRPr lang="zh-TW" altLang="en-US"/>
        </a:p>
      </dgm:t>
    </dgm:pt>
    <dgm:pt modelId="{93811654-9D17-D641-844C-C9666289443D}" type="pres">
      <dgm:prSet presAssocID="{BF1E1650-5789-3D48-81BD-9265C22CFF62}" presName="hierChild5" presStyleCnt="0"/>
      <dgm:spPr/>
      <dgm:t>
        <a:bodyPr/>
        <a:lstStyle/>
        <a:p>
          <a:endParaRPr lang="zh-TW" altLang="en-US"/>
        </a:p>
      </dgm:t>
    </dgm:pt>
    <dgm:pt modelId="{1F1B6467-EB5F-A747-859E-2C8FE8092059}" type="pres">
      <dgm:prSet presAssocID="{A7FAEE7F-F317-F240-A317-6FA42AF79154}" presName="hierChild5" presStyleCnt="0"/>
      <dgm:spPr/>
      <dgm:t>
        <a:bodyPr/>
        <a:lstStyle/>
        <a:p>
          <a:endParaRPr lang="zh-TW" altLang="en-US"/>
        </a:p>
      </dgm:t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2C069820-08AE-A94C-9785-766019F04784}" type="pres">
      <dgm:prSet presAssocID="{9C38AD60-B163-9048-AF7F-A28DA58D4BFE}" presName="rootComposite" presStyleCnt="0"/>
      <dgm:spPr/>
      <dgm:t>
        <a:bodyPr/>
        <a:lstStyle/>
        <a:p>
          <a:endParaRPr lang="zh-TW" altLang="en-US"/>
        </a:p>
      </dgm:t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  <dgm:t>
        <a:bodyPr/>
        <a:lstStyle/>
        <a:p>
          <a:endParaRPr lang="zh-TW" altLang="en-US"/>
        </a:p>
      </dgm:t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6EC6031C-F1AA-934C-A27F-D0B5F6472207}" type="pres">
      <dgm:prSet presAssocID="{573A1316-573D-B547-AE5A-599D3947E520}" presName="rootComposite" presStyleCnt="0"/>
      <dgm:spPr/>
      <dgm:t>
        <a:bodyPr/>
        <a:lstStyle/>
        <a:p>
          <a:endParaRPr lang="zh-TW" altLang="en-US"/>
        </a:p>
      </dgm:t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  <dgm:t>
        <a:bodyPr/>
        <a:lstStyle/>
        <a:p>
          <a:endParaRPr lang="zh-TW" altLang="en-US"/>
        </a:p>
      </dgm:t>
    </dgm:pt>
    <dgm:pt modelId="{035816B0-995E-5946-9D09-37FDBB02CCC9}" type="pres">
      <dgm:prSet presAssocID="{573A1316-573D-B547-AE5A-599D3947E520}" presName="hierChild5" presStyleCnt="0"/>
      <dgm:spPr/>
      <dgm:t>
        <a:bodyPr/>
        <a:lstStyle/>
        <a:p>
          <a:endParaRPr lang="zh-TW" altLang="en-US"/>
        </a:p>
      </dgm:t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E870C0E-BDEE-A44A-BF56-5B2798D2CDC1}" type="pres">
      <dgm:prSet presAssocID="{92E49D2E-3CB4-1A47-9140-81C34176E1D6}" presName="rootComposite" presStyleCnt="0"/>
      <dgm:spPr/>
      <dgm:t>
        <a:bodyPr/>
        <a:lstStyle/>
        <a:p>
          <a:endParaRPr lang="zh-TW" altLang="en-US"/>
        </a:p>
      </dgm:t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  <dgm:t>
        <a:bodyPr/>
        <a:lstStyle/>
        <a:p>
          <a:endParaRPr lang="zh-TW" altLang="en-US"/>
        </a:p>
      </dgm:t>
    </dgm:pt>
    <dgm:pt modelId="{C06468C9-0C6E-D84A-AEDD-30C3B2F65446}" type="pres">
      <dgm:prSet presAssocID="{92E49D2E-3CB4-1A47-9140-81C34176E1D6}" presName="hierChild5" presStyleCnt="0"/>
      <dgm:spPr/>
      <dgm:t>
        <a:bodyPr/>
        <a:lstStyle/>
        <a:p>
          <a:endParaRPr lang="zh-TW" altLang="en-US"/>
        </a:p>
      </dgm:t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1313C1C-A89B-C64D-933B-84D61098CA4D}" type="pres">
      <dgm:prSet presAssocID="{3C89E2EA-7429-1F4D-BA4C-6E80732FCFFA}" presName="rootComposite" presStyleCnt="0"/>
      <dgm:spPr/>
      <dgm:t>
        <a:bodyPr/>
        <a:lstStyle/>
        <a:p>
          <a:endParaRPr lang="zh-TW" altLang="en-US"/>
        </a:p>
      </dgm:t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  <dgm:t>
        <a:bodyPr/>
        <a:lstStyle/>
        <a:p>
          <a:endParaRPr lang="zh-TW" altLang="en-US"/>
        </a:p>
      </dgm:t>
    </dgm:pt>
    <dgm:pt modelId="{65B76246-BA77-654F-9C5C-E916389AD716}" type="pres">
      <dgm:prSet presAssocID="{3C89E2EA-7429-1F4D-BA4C-6E80732FCFFA}" presName="hierChild5" presStyleCnt="0"/>
      <dgm:spPr/>
      <dgm:t>
        <a:bodyPr/>
        <a:lstStyle/>
        <a:p>
          <a:endParaRPr lang="zh-TW" altLang="en-US"/>
        </a:p>
      </dgm:t>
    </dgm:pt>
    <dgm:pt modelId="{EC055365-3855-CE40-85FA-B8DF6FB8B642}" type="pres">
      <dgm:prSet presAssocID="{9C38AD60-B163-9048-AF7F-A28DA58D4BFE}" presName="hierChild5" presStyleCnt="0"/>
      <dgm:spPr/>
      <dgm:t>
        <a:bodyPr/>
        <a:lstStyle/>
        <a:p>
          <a:endParaRPr lang="zh-TW" altLang="en-US"/>
        </a:p>
      </dgm:t>
    </dgm:pt>
    <dgm:pt modelId="{CE824484-A3D9-7D49-ACC8-9AEAB6C7487F}" type="pres">
      <dgm:prSet presAssocID="{ADD0AB32-9A67-DF4E-883B-D5DF068BC7A6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4F0FDB4E-5720-1D42-9BA3-983A7D51B228}" type="presOf" srcId="{EE8036E2-36E6-9140-BC4F-04C474081573}" destId="{109BD424-95B0-DE4F-873B-E189E218DCA6}" srcOrd="0" destOrd="0" presId="urn:microsoft.com/office/officeart/2005/8/layout/orgChart1"/>
    <dgm:cxn modelId="{B7A860D8-B9E3-A94A-B246-DEEFBB195483}" type="presOf" srcId="{A7FAEE7F-F317-F240-A317-6FA42AF79154}" destId="{9EFF23EF-FD00-2446-AA3C-28041C56C28B}" srcOrd="1" destOrd="0" presId="urn:microsoft.com/office/officeart/2005/8/layout/orgChart1"/>
    <dgm:cxn modelId="{81BB1806-7A14-A74F-9310-FC4DFC7D06C6}" type="presOf" srcId="{3972712E-ABA9-1348-B649-37CEF0BC57BD}" destId="{AD0A96B4-58AD-2549-BC67-D46253C24749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FB284E37-2946-FC4A-BB7A-204A4F6914C4}" type="presOf" srcId="{1BD52019-5E48-46AF-B5F9-6C5771C2D01A}" destId="{C0D26DCA-A9F9-45FF-93A0-AE51A105DD2C}" srcOrd="0" destOrd="0" presId="urn:microsoft.com/office/officeart/2005/8/layout/orgChart1"/>
    <dgm:cxn modelId="{FE6B6E2C-98AF-744E-ACA7-EED6EB5094A3}" srcId="{ADD0AB32-9A67-DF4E-883B-D5DF068BC7A6}" destId="{28F5CC7E-FF66-2B42-B35D-694EF6FD8196}" srcOrd="2" destOrd="0" parTransId="{EC443DCA-1A0F-3041-A1DF-1A2E733C92EB}" sibTransId="{A0F1D557-282A-CE4B-9F12-BB2E3CB839B3}"/>
    <dgm:cxn modelId="{91858785-17C3-894A-9BF9-C7A48B2FCE46}" type="presOf" srcId="{573A1316-573D-B547-AE5A-599D3947E520}" destId="{86FC84C7-DCA1-E740-AA31-D4ECA8B122DC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F937A44E-D08A-9144-9A43-08B11B31CD92}" type="presOf" srcId="{C7844870-EC44-4A42-A6A0-D34C4E6C3D7D}" destId="{C4124D19-F29A-A34F-A3AC-B05A90D6473D}" srcOrd="0" destOrd="0" presId="urn:microsoft.com/office/officeart/2005/8/layout/orgChart1"/>
    <dgm:cxn modelId="{F10C7C45-D24C-4641-BC53-1E4032B68441}" srcId="{93C7D2C0-774B-463A-B386-DDC3D9AEEC80}" destId="{2980A294-07C1-438E-9974-505AC566AF32}" srcOrd="1" destOrd="0" parTransId="{A30E2C71-4915-4B5F-AA69-D55CFF50D3F0}" sibTransId="{A8E0BA59-15C0-4285-A89A-44B04B8CE8D8}"/>
    <dgm:cxn modelId="{81E715FE-DC25-3444-AA53-043B6B4EF09A}" type="presOf" srcId="{E3F6E6FB-C8B3-6D45-8EE3-4AD8B0482A93}" destId="{CC9A3C50-EBCB-E54A-83C3-9FEA96C64727}" srcOrd="0" destOrd="0" presId="urn:microsoft.com/office/officeart/2005/8/layout/orgChart1"/>
    <dgm:cxn modelId="{3299B8F6-BDE0-024D-A071-C11D59993A4D}" type="presOf" srcId="{9C38AD60-B163-9048-AF7F-A28DA58D4BFE}" destId="{A285CF91-B082-8E4B-B573-43F9F5A77A05}" srcOrd="0" destOrd="0" presId="urn:microsoft.com/office/officeart/2005/8/layout/orgChart1"/>
    <dgm:cxn modelId="{BF49C52E-C080-4548-B3D3-CA3017A1C4BA}" type="presOf" srcId="{CD4ADA08-5548-B34D-865D-20A9461AE6B3}" destId="{CF741E6C-F8DD-FA4F-A4DA-72177B3A773A}" srcOrd="0" destOrd="0" presId="urn:microsoft.com/office/officeart/2005/8/layout/orgChart1"/>
    <dgm:cxn modelId="{4DCEA632-E1FC-CE48-AE83-3E7EF2681006}" type="presOf" srcId="{2D7A781C-4CD2-1445-8ECB-EB8E16C2A405}" destId="{761EDB41-D2CD-9C47-9B19-16980597B408}" srcOrd="0" destOrd="0" presId="urn:microsoft.com/office/officeart/2005/8/layout/orgChart1"/>
    <dgm:cxn modelId="{AAF0BAC0-711A-6B42-8694-2640EE018AB2}" type="presOf" srcId="{9926C92C-3FE9-D045-848E-200144D0D0A0}" destId="{D5C1AD20-31B0-7148-A29B-8FE4E94194CC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B48255D3-0893-D140-920A-EA61BBFB2A42}" type="presOf" srcId="{81E025DD-A198-A84D-B0AA-50142B6C7A74}" destId="{F7B6623F-669E-204A-953E-390B2AC5F01B}" srcOrd="0" destOrd="0" presId="urn:microsoft.com/office/officeart/2005/8/layout/orgChart1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2E8DAFE0-ACEF-DC45-86F7-688BEC83DDBB}" type="presOf" srcId="{891889B0-C946-3E4E-A1E2-86F7E247B549}" destId="{FD638A5B-59D0-DC42-BF53-33E735F7151A}" srcOrd="1" destOrd="0" presId="urn:microsoft.com/office/officeart/2005/8/layout/orgChart1"/>
    <dgm:cxn modelId="{65851986-355F-0844-B57F-15ECDDA83B45}" type="presOf" srcId="{846DD0F6-4B66-DF41-8853-F1042D9E98AB}" destId="{1DE7BCA0-8885-054C-AE28-4737B4D52EC7}" srcOrd="1" destOrd="0" presId="urn:microsoft.com/office/officeart/2005/8/layout/orgChart1"/>
    <dgm:cxn modelId="{351B4355-23EF-5845-95E5-A0E2C75DF0D3}" type="presOf" srcId="{7B9AA919-F0C9-4E4B-9AC4-54159E5F3B34}" destId="{68071C7D-8882-454C-97A3-290CC75FA19D}" srcOrd="1" destOrd="0" presId="urn:microsoft.com/office/officeart/2005/8/layout/orgChart1"/>
    <dgm:cxn modelId="{D5FF62FF-AE61-784A-A62C-E1967CE1F3F6}" type="presOf" srcId="{04397065-45DB-470E-926E-6DBCAF23273F}" destId="{66B6F302-43BE-40D5-9F35-40632CC2EB0F}" srcOrd="0" destOrd="0" presId="urn:microsoft.com/office/officeart/2005/8/layout/orgChart1"/>
    <dgm:cxn modelId="{3501A3A1-0524-B041-88D7-0477867C3878}" type="presOf" srcId="{3C89E2EA-7429-1F4D-BA4C-6E80732FCFFA}" destId="{D5664D64-23E8-BA42-9EC1-2FD29CCF7EF4}" srcOrd="1" destOrd="0" presId="urn:microsoft.com/office/officeart/2005/8/layout/orgChart1"/>
    <dgm:cxn modelId="{E46BD531-D674-CF40-9995-56F12863613D}" type="presOf" srcId="{7B9AA919-F0C9-4E4B-9AC4-54159E5F3B34}" destId="{50AB881B-1EDA-4276-A23B-F3B53508508C}" srcOrd="0" destOrd="0" presId="urn:microsoft.com/office/officeart/2005/8/layout/orgChart1"/>
    <dgm:cxn modelId="{EF00E7C9-84A2-314C-A093-1515ECBA7DC9}" type="presOf" srcId="{FE9BCC58-2DD9-4C0F-854B-3A905CF7E84F}" destId="{C6A9CEBA-FB9F-4323-977A-A39A2EBC6736}" srcOrd="0" destOrd="0" presId="urn:microsoft.com/office/officeart/2005/8/layout/orgChart1"/>
    <dgm:cxn modelId="{058E4EB7-4F1E-4233-9430-67670BB6D565}" srcId="{93C7D2C0-774B-463A-B386-DDC3D9AEEC80}" destId="{FE9BCC58-2DD9-4C0F-854B-3A905CF7E84F}" srcOrd="2" destOrd="0" parTransId="{1BD52019-5E48-46AF-B5F9-6C5771C2D01A}" sibTransId="{D2525E44-64F3-4C90-B422-3EC73DEE18BA}"/>
    <dgm:cxn modelId="{B0B5DCFA-99E2-5645-9CE4-A27B3BE5E06B}" type="presOf" srcId="{39FC8E47-CA23-6D44-9421-9522DAC07F5B}" destId="{934996D8-27A4-9C4C-8956-799A6FC5B2AD}" srcOrd="0" destOrd="0" presId="urn:microsoft.com/office/officeart/2005/8/layout/orgChart1"/>
    <dgm:cxn modelId="{BBD775C2-15E6-874C-9613-FE63C9313D16}" type="presOf" srcId="{E55F03E7-32E4-0848-8D2D-2DD13CE05209}" destId="{E3D3EB8D-6B80-674E-9D9C-3AB0D1F7BB14}" srcOrd="1" destOrd="0" presId="urn:microsoft.com/office/officeart/2005/8/layout/orgChart1"/>
    <dgm:cxn modelId="{86748313-9C37-514A-A9C6-AB60E73466E8}" type="presOf" srcId="{A30E2C71-4915-4B5F-AA69-D55CFF50D3F0}" destId="{712B0643-CBD0-411F-979D-091BE4F6F7E7}" srcOrd="0" destOrd="0" presId="urn:microsoft.com/office/officeart/2005/8/layout/orgChart1"/>
    <dgm:cxn modelId="{40EC14F5-F6CE-E941-88E7-3F4BEC3B72A7}" type="presOf" srcId="{92E49D2E-3CB4-1A47-9140-81C34176E1D6}" destId="{A856172B-2207-434B-A604-955B98885E7C}" srcOrd="0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F43E9DB7-65B8-A648-94DE-611DBF77AF20}" type="presOf" srcId="{BDC3E114-F65B-6548-AC38-222F1920DAF7}" destId="{2FBF9118-D18D-7C4D-BA66-3A0CF6D7AD4E}" srcOrd="1" destOrd="0" presId="urn:microsoft.com/office/officeart/2005/8/layout/orgChart1"/>
    <dgm:cxn modelId="{6A6D0503-801A-5E4D-83A6-A4CA9A465AFC}" type="presOf" srcId="{846DD0F6-4B66-DF41-8853-F1042D9E98AB}" destId="{2B8F229F-F2A5-6E40-B109-33AA17D2FB35}" srcOrd="0" destOrd="0" presId="urn:microsoft.com/office/officeart/2005/8/layout/orgChart1"/>
    <dgm:cxn modelId="{FAEC5E93-3BA0-5F42-80BA-37230C9E79DA}" type="presOf" srcId="{2980A294-07C1-438E-9974-505AC566AF32}" destId="{0FA22B00-C43C-4396-A663-10704F6219DF}" srcOrd="0" destOrd="0" presId="urn:microsoft.com/office/officeart/2005/8/layout/orgChart1"/>
    <dgm:cxn modelId="{AF866DA9-F98E-BD43-96DE-5AAB81A2D358}" type="presOf" srcId="{3972712E-ABA9-1348-B649-37CEF0BC57BD}" destId="{FEC91EE1-6A78-074D-B03A-D05F74A849D8}" srcOrd="1" destOrd="0" presId="urn:microsoft.com/office/officeart/2005/8/layout/orgChart1"/>
    <dgm:cxn modelId="{CD47D07A-194A-2848-B773-886E6972F602}" type="presOf" srcId="{BF1E1650-5789-3D48-81BD-9265C22CFF62}" destId="{CAFCB684-A9A8-EA44-8836-C269E6D9F2ED}" srcOrd="0" destOrd="0" presId="urn:microsoft.com/office/officeart/2005/8/layout/orgChart1"/>
    <dgm:cxn modelId="{7D00E1DE-00DB-1542-964B-5CA63A48182D}" type="presOf" srcId="{BF1E1650-5789-3D48-81BD-9265C22CFF62}" destId="{097BA37E-1461-0F4C-A9AC-2E103A774965}" srcOrd="1" destOrd="0" presId="urn:microsoft.com/office/officeart/2005/8/layout/orgChart1"/>
    <dgm:cxn modelId="{9714CAE7-63F8-D94B-934C-085E38626971}" srcId="{ADD0AB32-9A67-DF4E-883B-D5DF068BC7A6}" destId="{A7FAEE7F-F317-F240-A317-6FA42AF79154}" srcOrd="3" destOrd="0" parTransId="{8A9C1863-5767-9142-8B8D-DAAB7A464ACC}" sibTransId="{99A6E2CD-51C3-FE4C-8CB7-75399AC5EE94}"/>
    <dgm:cxn modelId="{ED273350-AEC6-7142-BB0A-93C4FD38B630}" type="presOf" srcId="{FE9BCC58-2DD9-4C0F-854B-3A905CF7E84F}" destId="{A68B6018-7084-47B8-87CF-DCF0ED25A6E5}" srcOrd="1" destOrd="0" presId="urn:microsoft.com/office/officeart/2005/8/layout/orgChart1"/>
    <dgm:cxn modelId="{A107DBC0-EBC9-714B-8EC5-8547EAF7E6D0}" type="presOf" srcId="{E55F03E7-32E4-0848-8D2D-2DD13CE05209}" destId="{0D9A3410-658C-7D4D-B92E-67D09EA2EBF4}" srcOrd="0" destOrd="0" presId="urn:microsoft.com/office/officeart/2005/8/layout/orgChart1"/>
    <dgm:cxn modelId="{28122477-8851-E442-BD38-6F6585A7A8FF}" type="presOf" srcId="{E3F6E6FB-C8B3-6D45-8EE3-4AD8B0482A93}" destId="{4CDC6389-02B3-4F4B-AF80-6F9970065207}" srcOrd="1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E5830F36-C039-7A40-A1DF-C471F6EA6408}" type="presOf" srcId="{4BE83D63-9EF2-B04E-A135-0F701074B503}" destId="{3BC130CF-6DE1-F945-B2FB-88B988CD17D2}" srcOrd="0" destOrd="0" presId="urn:microsoft.com/office/officeart/2005/8/layout/orgChart1"/>
    <dgm:cxn modelId="{AC6838E2-98DA-2848-B8ED-0B061F144E12}" type="presOf" srcId="{ADD0AB32-9A67-DF4E-883B-D5DF068BC7A6}" destId="{2E95DD41-766C-2341-A5A1-8943DCE372BA}" srcOrd="0" destOrd="0" presId="urn:microsoft.com/office/officeart/2005/8/layout/orgChart1"/>
    <dgm:cxn modelId="{5FD8D9F9-CF2E-F446-B199-A2B32BBE5708}" type="presOf" srcId="{55E660D3-4A71-EF41-B8FF-B26C07BA0160}" destId="{3AF2A4CE-3475-5145-A445-CC51BCDFBD82}" srcOrd="0" destOrd="0" presId="urn:microsoft.com/office/officeart/2005/8/layout/orgChart1"/>
    <dgm:cxn modelId="{FB51B694-6EA9-8F4B-9319-2D99A0A6C299}" type="presOf" srcId="{93C7D2C0-774B-463A-B386-DDC3D9AEEC80}" destId="{CBA33593-9AA0-4597-BC25-6F7889306E54}" srcOrd="0" destOrd="0" presId="urn:microsoft.com/office/officeart/2005/8/layout/orgChart1"/>
    <dgm:cxn modelId="{6F927BD2-619A-5947-9764-D40D326E9A62}" type="presOf" srcId="{7A10AB2E-D6D7-1649-9FAE-BDF7605C5FCF}" destId="{189FAC32-EC0E-CE4C-9CD4-CCE4EF80DACD}" srcOrd="0" destOrd="0" presId="urn:microsoft.com/office/officeart/2005/8/layout/orgChart1"/>
    <dgm:cxn modelId="{12F4A671-1150-B542-98CB-F6153C95F719}" type="presOf" srcId="{A1AF370D-3C50-2F47-A34E-ADC011B9D4C4}" destId="{5F7AC58D-BA1C-A845-B9A0-A74123E164E0}" srcOrd="0" destOrd="0" presId="urn:microsoft.com/office/officeart/2005/8/layout/orgChart1"/>
    <dgm:cxn modelId="{D66FC5B3-FA7C-5A42-BB5F-BAD9B05C41CE}" type="presOf" srcId="{96F236FC-5A1D-7240-AB4B-4BBCA7A79945}" destId="{7CDEA70F-BF67-7D46-80BE-4DF14584763A}" srcOrd="0" destOrd="0" presId="urn:microsoft.com/office/officeart/2005/8/layout/orgChart1"/>
    <dgm:cxn modelId="{C464B472-FFF9-AD45-A520-31EEEECEEF4B}" type="presOf" srcId="{EC443DCA-1A0F-3041-A1DF-1A2E733C92EB}" destId="{3A01F7EE-7C04-5F4C-BD2D-81BE47F99C8B}" srcOrd="0" destOrd="0" presId="urn:microsoft.com/office/officeart/2005/8/layout/orgChart1"/>
    <dgm:cxn modelId="{4BE67E78-F911-9946-AB37-74AF16BD02DC}" type="presOf" srcId="{2980A294-07C1-438E-9974-505AC566AF32}" destId="{71E03CFA-26D2-424D-8E3F-13DFE1BE9B0C}" srcOrd="1" destOrd="0" presId="urn:microsoft.com/office/officeart/2005/8/layout/orgChart1"/>
    <dgm:cxn modelId="{1B03F8CC-0548-524F-B032-9164C03DBF97}" type="presOf" srcId="{C1B8A113-3377-D341-AD15-A91029FEAD60}" destId="{9E8AB6C8-5CB6-CD42-9E01-ED2224FDFDDA}" srcOrd="0" destOrd="0" presId="urn:microsoft.com/office/officeart/2005/8/layout/orgChart1"/>
    <dgm:cxn modelId="{357FCFB1-3637-284A-AF97-6A6010233613}" type="presOf" srcId="{ADD0AB32-9A67-DF4E-883B-D5DF068BC7A6}" destId="{B14F7A64-DBC9-8141-8936-3E4BDBC82A54}" srcOrd="1" destOrd="0" presId="urn:microsoft.com/office/officeart/2005/8/layout/orgChart1"/>
    <dgm:cxn modelId="{DC6E623B-9836-A94D-8937-491AFC7AD44F}" type="presOf" srcId="{87970707-06DF-4FE7-9D5B-F6FE7F29233D}" destId="{650D4406-C340-4564-B16C-4122F4BBC221}" srcOrd="0" destOrd="0" presId="urn:microsoft.com/office/officeart/2005/8/layout/orgChart1"/>
    <dgm:cxn modelId="{BFBE117F-9322-4286-8AD8-AE014F02B3A4}" srcId="{93C7D2C0-774B-463A-B386-DDC3D9AEEC80}" destId="{7B9AA919-F0C9-4E4B-9AC4-54159E5F3B34}" srcOrd="0" destOrd="0" parTransId="{A66D3539-9CDC-4AB9-9F3E-2E7D23136A79}" sibTransId="{3A524F14-E4B1-45D1-AC10-F8076E86F716}"/>
    <dgm:cxn modelId="{B7D244EA-64D4-F24C-AEA3-893FFE27F863}" type="presOf" srcId="{2A3C50AE-095C-BA42-879E-4A5323380B19}" destId="{EE0DD383-B59E-A949-B0DE-A9C0C37C7B9D}" srcOrd="0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D3A2A89E-F782-A248-AD46-FC5E800205E5}" type="presOf" srcId="{573A1316-573D-B547-AE5A-599D3947E520}" destId="{DC301D54-1EC8-FD48-AB2E-A4A5838CB0AB}" srcOrd="1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9824E298-CA97-0F43-A0C0-FD43C9D4CA1A}" type="presOf" srcId="{A66D3539-9CDC-4AB9-9F3E-2E7D23136A79}" destId="{4A2126C9-85A0-4EAF-831A-7650D29B264E}" srcOrd="0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897B942C-93A8-A845-87EC-3460B76E1B4B}" type="presOf" srcId="{7A10AB2E-D6D7-1649-9FAE-BDF7605C5FCF}" destId="{2B0FC4F6-0EC9-314B-8638-238FFBAA8634}" srcOrd="1" destOrd="0" presId="urn:microsoft.com/office/officeart/2005/8/layout/orgChart1"/>
    <dgm:cxn modelId="{5D93DE4A-DA99-6947-8907-7D739569381A}" type="presOf" srcId="{2D7A781C-4CD2-1445-8ECB-EB8E16C2A405}" destId="{F2D52349-71B3-424D-86D3-917C0080BB84}" srcOrd="1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609CB590-A844-1E4B-9094-E748D50DACA8}" type="presOf" srcId="{7B2FF99D-B63A-324B-90B2-313CAF4C3353}" destId="{2375EA51-9783-E842-877B-00D391EA4F03}" srcOrd="0" destOrd="0" presId="urn:microsoft.com/office/officeart/2005/8/layout/orgChart1"/>
    <dgm:cxn modelId="{20C60D25-7D1D-D044-BC6D-AC97775A6038}" type="presOf" srcId="{92E49D2E-3CB4-1A47-9140-81C34176E1D6}" destId="{B5AA6BFA-3D16-B345-B680-5848BCDF4F7B}" srcOrd="1" destOrd="0" presId="urn:microsoft.com/office/officeart/2005/8/layout/orgChart1"/>
    <dgm:cxn modelId="{B403F5F2-CC1D-244D-8621-A79CFE170AF5}" type="presOf" srcId="{B5D26435-5109-404A-AD23-29092CF75E9D}" destId="{D5367969-EA67-3D43-94C7-CBC982B9877C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4DDCA9C7-EC36-DE4C-96A8-8ACC4B9DE8EF}" type="presOf" srcId="{940D7265-EEC2-6F49-80B0-ADEBD5F9CE32}" destId="{28FB80D1-4442-3046-9A76-5608FEE84282}" srcOrd="1" destOrd="0" presId="urn:microsoft.com/office/officeart/2005/8/layout/orgChart1"/>
    <dgm:cxn modelId="{A6AFD773-F620-C049-93B5-155A530EA886}" type="presOf" srcId="{8A9C1863-5767-9142-8B8D-DAAB7A464ACC}" destId="{F889A792-41DA-1E4F-AAE4-FB527C5596C6}" srcOrd="0" destOrd="0" presId="urn:microsoft.com/office/officeart/2005/8/layout/orgChart1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591AABD4-D581-B549-8078-EBB61978B64D}" type="presOf" srcId="{A7FAEE7F-F317-F240-A317-6FA42AF79154}" destId="{5FD75EE5-1AF3-CE4C-BFE1-83610D276BC1}" srcOrd="0" destOrd="0" presId="urn:microsoft.com/office/officeart/2005/8/layout/orgChart1"/>
    <dgm:cxn modelId="{DDFC388C-4707-A74E-9817-89CD57D84279}" type="presOf" srcId="{9C38AD60-B163-9048-AF7F-A28DA58D4BFE}" destId="{7198356C-8E2F-C24A-9ADE-6BE15E140A16}" srcOrd="1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FCFA48FF-4372-2846-8B45-AFDA80602430}" type="presOf" srcId="{28F5CC7E-FF66-2B42-B35D-694EF6FD8196}" destId="{BEE70804-8991-2E45-BE82-D6DB798EBDE8}" srcOrd="0" destOrd="0" presId="urn:microsoft.com/office/officeart/2005/8/layout/orgChart1"/>
    <dgm:cxn modelId="{B0A7A5FD-B8D5-7D4E-806A-ADDA958D66FA}" type="presOf" srcId="{940D7265-EEC2-6F49-80B0-ADEBD5F9CE32}" destId="{DA9D7244-B94E-6C48-A3A3-90BEB7A7837F}" srcOrd="0" destOrd="0" presId="urn:microsoft.com/office/officeart/2005/8/layout/orgChart1"/>
    <dgm:cxn modelId="{0EDC4BBA-C138-9446-B836-E0E1496B393F}" type="presOf" srcId="{891889B0-C946-3E4E-A1E2-86F7E247B549}" destId="{1B3A61D1-9A35-D745-B1B7-88D0A6D5B780}" srcOrd="0" destOrd="0" presId="urn:microsoft.com/office/officeart/2005/8/layout/orgChart1"/>
    <dgm:cxn modelId="{8748C7E6-25C8-3643-89C6-338200172A7C}" type="presOf" srcId="{04397065-45DB-470E-926E-6DBCAF23273F}" destId="{A5DE9883-8094-49AB-B389-7A11CC8EF1D4}" srcOrd="1" destOrd="0" presId="urn:microsoft.com/office/officeart/2005/8/layout/orgChart1"/>
    <dgm:cxn modelId="{8E34A2CD-7283-2545-9E65-9E3A2A687E12}" type="presOf" srcId="{11E3E51B-8B2F-5B43-A0A0-8F3DE759FC89}" destId="{39E4885A-9D4C-E241-9E78-37BBA1E90AA8}" srcOrd="0" destOrd="0" presId="urn:microsoft.com/office/officeart/2005/8/layout/orgChart1"/>
    <dgm:cxn modelId="{369EDA34-0888-A140-AFBD-BD06A9223F9D}" type="presOf" srcId="{A4F40154-C5E4-DE49-AF01-D40280064DC3}" destId="{764BBAD6-1C1F-F544-B42D-3B63BB5D0DCD}" srcOrd="0" destOrd="0" presId="urn:microsoft.com/office/officeart/2005/8/layout/orgChart1"/>
    <dgm:cxn modelId="{0D46B4FC-6C20-F741-AA02-2B912D791ED9}" type="presOf" srcId="{C229D674-89DC-2E40-8E09-6E7D2EFD17A2}" destId="{68DF99E4-9FE5-CF44-96F9-CBBCDC652F59}" srcOrd="0" destOrd="0" presId="urn:microsoft.com/office/officeart/2005/8/layout/orgChart1"/>
    <dgm:cxn modelId="{4ED3D451-C4A1-4D15-BF71-96B6274DC507}" srcId="{ADD0AB32-9A67-DF4E-883B-D5DF068BC7A6}" destId="{93C7D2C0-774B-463A-B386-DDC3D9AEEC80}" srcOrd="1" destOrd="0" parTransId="{87970707-06DF-4FE7-9D5B-F6FE7F29233D}" sibTransId="{7821C20E-4AE5-40AA-9C89-1ABBA1995E31}"/>
    <dgm:cxn modelId="{3AE4005C-126E-7E44-B34D-F9FD47EA7283}" type="presOf" srcId="{93C7D2C0-774B-463A-B386-DDC3D9AEEC80}" destId="{77614536-27DF-4637-A95E-E7059DA09CDB}" srcOrd="1" destOrd="0" presId="urn:microsoft.com/office/officeart/2005/8/layout/orgChart1"/>
    <dgm:cxn modelId="{63BF4139-5805-1749-83BD-5B80AB2578B2}" type="presOf" srcId="{9926C92C-3FE9-D045-848E-200144D0D0A0}" destId="{17F50F62-8A9D-D84D-B278-E8B3E2B241A8}" srcOrd="0" destOrd="0" presId="urn:microsoft.com/office/officeart/2005/8/layout/orgChart1"/>
    <dgm:cxn modelId="{A536CF5A-4BE7-7B40-90BD-7A51D8E56734}" type="presOf" srcId="{97784BD1-D0F1-478C-9146-4F67BD417FC9}" destId="{E1D46413-AFBC-425B-9141-F69F863E3EA0}" srcOrd="0" destOrd="0" presId="urn:microsoft.com/office/officeart/2005/8/layout/orgChart1"/>
    <dgm:cxn modelId="{2CD64539-D53D-4345-8715-389A55DAB4A0}" type="presOf" srcId="{3C89E2EA-7429-1F4D-BA4C-6E80732FCFFA}" destId="{3A89BA95-47E2-254B-9133-91F0F92105F2}" srcOrd="0" destOrd="0" presId="urn:microsoft.com/office/officeart/2005/8/layout/orgChart1"/>
    <dgm:cxn modelId="{D599726C-F15A-BB4F-A7FA-C7F35E0B2B4C}" type="presOf" srcId="{BDC3E114-F65B-6548-AC38-222F1920DAF7}" destId="{9542C099-AF93-F343-B945-CF2A28705760}" srcOrd="0" destOrd="0" presId="urn:microsoft.com/office/officeart/2005/8/layout/orgChart1"/>
    <dgm:cxn modelId="{AFBDCACF-6821-A943-A566-30B66F03A28E}" type="presOf" srcId="{28F5CC7E-FF66-2B42-B35D-694EF6FD8196}" destId="{60D1A802-0E80-C746-940C-9C1023420CF1}" srcOrd="1" destOrd="0" presId="urn:microsoft.com/office/officeart/2005/8/layout/orgChart1"/>
    <dgm:cxn modelId="{4ADB179B-977E-3D4A-9151-D2A9096E3D44}" type="presParOf" srcId="{3BC130CF-6DE1-F945-B2FB-88B988CD17D2}" destId="{755D6A65-48DF-7E4B-8CF4-0576F8FCE7F6}" srcOrd="0" destOrd="0" presId="urn:microsoft.com/office/officeart/2005/8/layout/orgChart1"/>
    <dgm:cxn modelId="{481D645C-E3EF-CF4C-B7E0-0EED6ABE9523}" type="presParOf" srcId="{755D6A65-48DF-7E4B-8CF4-0576F8FCE7F6}" destId="{E1D76DC8-65EB-4B41-B753-6D0DF929A9D4}" srcOrd="0" destOrd="0" presId="urn:microsoft.com/office/officeart/2005/8/layout/orgChart1"/>
    <dgm:cxn modelId="{F94AC007-F594-AF42-AF4C-34C567CFFBB9}" type="presParOf" srcId="{E1D76DC8-65EB-4B41-B753-6D0DF929A9D4}" destId="{2E95DD41-766C-2341-A5A1-8943DCE372BA}" srcOrd="0" destOrd="0" presId="urn:microsoft.com/office/officeart/2005/8/layout/orgChart1"/>
    <dgm:cxn modelId="{079187C9-86C3-B84E-B72F-FF8E5E24C825}" type="presParOf" srcId="{E1D76DC8-65EB-4B41-B753-6D0DF929A9D4}" destId="{B14F7A64-DBC9-8141-8936-3E4BDBC82A54}" srcOrd="1" destOrd="0" presId="urn:microsoft.com/office/officeart/2005/8/layout/orgChart1"/>
    <dgm:cxn modelId="{EFE593BF-C9F8-7443-85D1-F2C59F5D6CEE}" type="presParOf" srcId="{755D6A65-48DF-7E4B-8CF4-0576F8FCE7F6}" destId="{B9273BB1-9750-9146-8492-405035571B22}" srcOrd="1" destOrd="0" presId="urn:microsoft.com/office/officeart/2005/8/layout/orgChart1"/>
    <dgm:cxn modelId="{B6E234C4-A9B3-F041-8200-0960DF206FC4}" type="presParOf" srcId="{B9273BB1-9750-9146-8492-405035571B22}" destId="{764BBAD6-1C1F-F544-B42D-3B63BB5D0DCD}" srcOrd="0" destOrd="0" presId="urn:microsoft.com/office/officeart/2005/8/layout/orgChart1"/>
    <dgm:cxn modelId="{2F98ECB0-BB89-1D4E-8AF3-D53F542A1CEE}" type="presParOf" srcId="{B9273BB1-9750-9146-8492-405035571B22}" destId="{FD194D55-1416-3D4D-8839-277027C3FFAE}" srcOrd="1" destOrd="0" presId="urn:microsoft.com/office/officeart/2005/8/layout/orgChart1"/>
    <dgm:cxn modelId="{DFDCBA0E-72CD-914D-879A-71F8D0EDF40C}" type="presParOf" srcId="{FD194D55-1416-3D4D-8839-277027C3FFAE}" destId="{94F04A49-C71C-5C4D-BBAD-324EFE40ABB9}" srcOrd="0" destOrd="0" presId="urn:microsoft.com/office/officeart/2005/8/layout/orgChart1"/>
    <dgm:cxn modelId="{46406B54-6936-974A-960D-9CA71B2222B4}" type="presParOf" srcId="{94F04A49-C71C-5C4D-BBAD-324EFE40ABB9}" destId="{189FAC32-EC0E-CE4C-9CD4-CCE4EF80DACD}" srcOrd="0" destOrd="0" presId="urn:microsoft.com/office/officeart/2005/8/layout/orgChart1"/>
    <dgm:cxn modelId="{0C1F61FE-5AB9-454B-B8E4-33DD0CB46FF9}" type="presParOf" srcId="{94F04A49-C71C-5C4D-BBAD-324EFE40ABB9}" destId="{2B0FC4F6-0EC9-314B-8638-238FFBAA8634}" srcOrd="1" destOrd="0" presId="urn:microsoft.com/office/officeart/2005/8/layout/orgChart1"/>
    <dgm:cxn modelId="{B878A334-503A-804D-8DBA-AEBE5612EB6F}" type="presParOf" srcId="{FD194D55-1416-3D4D-8839-277027C3FFAE}" destId="{A7A0FA10-000C-AD4C-A5D1-4B5BBD234893}" srcOrd="1" destOrd="0" presId="urn:microsoft.com/office/officeart/2005/8/layout/orgChart1"/>
    <dgm:cxn modelId="{5DF57ED8-141A-FD41-954B-D57F4B3F6474}" type="presParOf" srcId="{A7A0FA10-000C-AD4C-A5D1-4B5BBD234893}" destId="{109BD424-95B0-DE4F-873B-E189E218DCA6}" srcOrd="0" destOrd="0" presId="urn:microsoft.com/office/officeart/2005/8/layout/orgChart1"/>
    <dgm:cxn modelId="{E16E1F07-1632-B84D-910B-1BC0DFCE76EF}" type="presParOf" srcId="{A7A0FA10-000C-AD4C-A5D1-4B5BBD234893}" destId="{D6081D02-5533-CD43-80E9-902CBC8A0CB2}" srcOrd="1" destOrd="0" presId="urn:microsoft.com/office/officeart/2005/8/layout/orgChart1"/>
    <dgm:cxn modelId="{79747BA2-B374-C54D-AFF5-4309B88E61DE}" type="presParOf" srcId="{D6081D02-5533-CD43-80E9-902CBC8A0CB2}" destId="{CC0847E0-961A-E743-A720-CDF5588A0499}" srcOrd="0" destOrd="0" presId="urn:microsoft.com/office/officeart/2005/8/layout/orgChart1"/>
    <dgm:cxn modelId="{36B46AE8-E52D-8246-A9C1-239BBC451B72}" type="presParOf" srcId="{CC0847E0-961A-E743-A720-CDF5588A0499}" destId="{DA9D7244-B94E-6C48-A3A3-90BEB7A7837F}" srcOrd="0" destOrd="0" presId="urn:microsoft.com/office/officeart/2005/8/layout/orgChart1"/>
    <dgm:cxn modelId="{2DA1A432-2DF2-A643-BF40-8E3B3C04B6DB}" type="presParOf" srcId="{CC0847E0-961A-E743-A720-CDF5588A0499}" destId="{28FB80D1-4442-3046-9A76-5608FEE84282}" srcOrd="1" destOrd="0" presId="urn:microsoft.com/office/officeart/2005/8/layout/orgChart1"/>
    <dgm:cxn modelId="{70692F4D-3FE4-BA4E-900D-F544876EF89A}" type="presParOf" srcId="{D6081D02-5533-CD43-80E9-902CBC8A0CB2}" destId="{DD3F8D48-0816-1240-AA9E-54A59C4F201B}" srcOrd="1" destOrd="0" presId="urn:microsoft.com/office/officeart/2005/8/layout/orgChart1"/>
    <dgm:cxn modelId="{AA1FCB04-78D7-DB43-B57A-2D36297C553C}" type="presParOf" srcId="{D6081D02-5533-CD43-80E9-902CBC8A0CB2}" destId="{A0035DDC-CCAF-4242-A2DD-3B24396E30D7}" srcOrd="2" destOrd="0" presId="urn:microsoft.com/office/officeart/2005/8/layout/orgChart1"/>
    <dgm:cxn modelId="{CB310B4A-D397-5846-B1EF-B5D28EB7D6A8}" type="presParOf" srcId="{A7A0FA10-000C-AD4C-A5D1-4B5BBD234893}" destId="{39E4885A-9D4C-E241-9E78-37BBA1E90AA8}" srcOrd="2" destOrd="0" presId="urn:microsoft.com/office/officeart/2005/8/layout/orgChart1"/>
    <dgm:cxn modelId="{C012EAB6-38EA-7A4D-B974-600DF3725CB8}" type="presParOf" srcId="{A7A0FA10-000C-AD4C-A5D1-4B5BBD234893}" destId="{3B9EBEA6-8F1F-3B4A-AC9C-6D41EF69C74F}" srcOrd="3" destOrd="0" presId="urn:microsoft.com/office/officeart/2005/8/layout/orgChart1"/>
    <dgm:cxn modelId="{0B705B74-24E3-5343-A013-9073669383D0}" type="presParOf" srcId="{3B9EBEA6-8F1F-3B4A-AC9C-6D41EF69C74F}" destId="{80BA1E73-6594-9446-9E72-1F81C017C07F}" srcOrd="0" destOrd="0" presId="urn:microsoft.com/office/officeart/2005/8/layout/orgChart1"/>
    <dgm:cxn modelId="{A9AF567C-8B97-DD4E-A2CB-19AF677B3AAB}" type="presParOf" srcId="{80BA1E73-6594-9446-9E72-1F81C017C07F}" destId="{9542C099-AF93-F343-B945-CF2A28705760}" srcOrd="0" destOrd="0" presId="urn:microsoft.com/office/officeart/2005/8/layout/orgChart1"/>
    <dgm:cxn modelId="{F5F280CA-BC58-8A46-B5BD-13626722E601}" type="presParOf" srcId="{80BA1E73-6594-9446-9E72-1F81C017C07F}" destId="{2FBF9118-D18D-7C4D-BA66-3A0CF6D7AD4E}" srcOrd="1" destOrd="0" presId="urn:microsoft.com/office/officeart/2005/8/layout/orgChart1"/>
    <dgm:cxn modelId="{17DD6AB5-1EA0-F148-9C80-CEA42EA0E5A4}" type="presParOf" srcId="{3B9EBEA6-8F1F-3B4A-AC9C-6D41EF69C74F}" destId="{9CA755F7-BF9E-0B41-902A-6288660B71A1}" srcOrd="1" destOrd="0" presId="urn:microsoft.com/office/officeart/2005/8/layout/orgChart1"/>
    <dgm:cxn modelId="{8AFB9075-61E9-0541-8A04-CC881CA88B43}" type="presParOf" srcId="{3B9EBEA6-8F1F-3B4A-AC9C-6D41EF69C74F}" destId="{7FD982E2-52C8-904D-8BFE-014BBC22B5B0}" srcOrd="2" destOrd="0" presId="urn:microsoft.com/office/officeart/2005/8/layout/orgChart1"/>
    <dgm:cxn modelId="{A7854D25-8F5F-F243-BCD6-D0C1FA2B169F}" type="presParOf" srcId="{FD194D55-1416-3D4D-8839-277027C3FFAE}" destId="{619ED317-8F14-0742-BE6A-C67CCD2EB995}" srcOrd="2" destOrd="0" presId="urn:microsoft.com/office/officeart/2005/8/layout/orgChart1"/>
    <dgm:cxn modelId="{5CE2A71A-1D51-9B45-B97E-41CBCEAEDD4B}" type="presParOf" srcId="{B9273BB1-9750-9146-8492-405035571B22}" destId="{650D4406-C340-4564-B16C-4122F4BBC221}" srcOrd="2" destOrd="0" presId="urn:microsoft.com/office/officeart/2005/8/layout/orgChart1"/>
    <dgm:cxn modelId="{E445A3ED-55D4-4F42-9257-3F99458C94C9}" type="presParOf" srcId="{B9273BB1-9750-9146-8492-405035571B22}" destId="{EF354120-4CB2-4A1A-9C86-E5E262A40E1D}" srcOrd="3" destOrd="0" presId="urn:microsoft.com/office/officeart/2005/8/layout/orgChart1"/>
    <dgm:cxn modelId="{266E409F-D3E0-8444-AFF4-96BE79797578}" type="presParOf" srcId="{EF354120-4CB2-4A1A-9C86-E5E262A40E1D}" destId="{0DC4E473-118C-4E95-9F6D-7FC1F5895848}" srcOrd="0" destOrd="0" presId="urn:microsoft.com/office/officeart/2005/8/layout/orgChart1"/>
    <dgm:cxn modelId="{855260C4-F638-7547-AC22-A66D7E0BE683}" type="presParOf" srcId="{0DC4E473-118C-4E95-9F6D-7FC1F5895848}" destId="{CBA33593-9AA0-4597-BC25-6F7889306E54}" srcOrd="0" destOrd="0" presId="urn:microsoft.com/office/officeart/2005/8/layout/orgChart1"/>
    <dgm:cxn modelId="{4F24B81D-5931-B041-A6E1-B27D4172C15F}" type="presParOf" srcId="{0DC4E473-118C-4E95-9F6D-7FC1F5895848}" destId="{77614536-27DF-4637-A95E-E7059DA09CDB}" srcOrd="1" destOrd="0" presId="urn:microsoft.com/office/officeart/2005/8/layout/orgChart1"/>
    <dgm:cxn modelId="{3F0D7F93-2F9A-474A-A500-0A968F71156E}" type="presParOf" srcId="{EF354120-4CB2-4A1A-9C86-E5E262A40E1D}" destId="{1D04481D-3C2F-4C1E-9F00-C04642631047}" srcOrd="1" destOrd="0" presId="urn:microsoft.com/office/officeart/2005/8/layout/orgChart1"/>
    <dgm:cxn modelId="{30A730AA-16DE-8240-B60B-1EEEFEC1DA7F}" type="presParOf" srcId="{1D04481D-3C2F-4C1E-9F00-C04642631047}" destId="{4A2126C9-85A0-4EAF-831A-7650D29B264E}" srcOrd="0" destOrd="0" presId="urn:microsoft.com/office/officeart/2005/8/layout/orgChart1"/>
    <dgm:cxn modelId="{2A57B376-776D-6149-9507-D2D9BE4116E4}" type="presParOf" srcId="{1D04481D-3C2F-4C1E-9F00-C04642631047}" destId="{9566B95D-5B43-4BB9-8E83-0812FFD3E045}" srcOrd="1" destOrd="0" presId="urn:microsoft.com/office/officeart/2005/8/layout/orgChart1"/>
    <dgm:cxn modelId="{5D7AE767-C7EF-0346-ACDD-D40FA17612A5}" type="presParOf" srcId="{9566B95D-5B43-4BB9-8E83-0812FFD3E045}" destId="{A06966BD-273A-4316-AF78-84EEBF73891C}" srcOrd="0" destOrd="0" presId="urn:microsoft.com/office/officeart/2005/8/layout/orgChart1"/>
    <dgm:cxn modelId="{99541E6A-735B-504F-A604-557FA5A0BCE9}" type="presParOf" srcId="{A06966BD-273A-4316-AF78-84EEBF73891C}" destId="{50AB881B-1EDA-4276-A23B-F3B53508508C}" srcOrd="0" destOrd="0" presId="urn:microsoft.com/office/officeart/2005/8/layout/orgChart1"/>
    <dgm:cxn modelId="{0E18E4EE-9730-5C41-B6FF-C9F768D5BA6A}" type="presParOf" srcId="{A06966BD-273A-4316-AF78-84EEBF73891C}" destId="{68071C7D-8882-454C-97A3-290CC75FA19D}" srcOrd="1" destOrd="0" presId="urn:microsoft.com/office/officeart/2005/8/layout/orgChart1"/>
    <dgm:cxn modelId="{35F2F25B-715A-8F45-9805-7468F2A246AA}" type="presParOf" srcId="{9566B95D-5B43-4BB9-8E83-0812FFD3E045}" destId="{F1557E51-1997-4C5E-80B5-15BCAE558F53}" srcOrd="1" destOrd="0" presId="urn:microsoft.com/office/officeart/2005/8/layout/orgChart1"/>
    <dgm:cxn modelId="{43ECEBDC-97BB-B84C-B04B-12DC9B24AAC1}" type="presParOf" srcId="{9566B95D-5B43-4BB9-8E83-0812FFD3E045}" destId="{F7462C56-7C37-4590-B154-4B40616F0E8C}" srcOrd="2" destOrd="0" presId="urn:microsoft.com/office/officeart/2005/8/layout/orgChart1"/>
    <dgm:cxn modelId="{4A84A2A6-7A89-0346-88AE-8BF0D98B8B4E}" type="presParOf" srcId="{1D04481D-3C2F-4C1E-9F00-C04642631047}" destId="{712B0643-CBD0-411F-979D-091BE4F6F7E7}" srcOrd="2" destOrd="0" presId="urn:microsoft.com/office/officeart/2005/8/layout/orgChart1"/>
    <dgm:cxn modelId="{EA6771CE-D9DE-8C44-9B23-8266C8219DA4}" type="presParOf" srcId="{1D04481D-3C2F-4C1E-9F00-C04642631047}" destId="{AA128399-3708-457B-AAA3-6C84939FC935}" srcOrd="3" destOrd="0" presId="urn:microsoft.com/office/officeart/2005/8/layout/orgChart1"/>
    <dgm:cxn modelId="{F04EAD7C-CDA5-8F4F-B1D6-781783C77A5D}" type="presParOf" srcId="{AA128399-3708-457B-AAA3-6C84939FC935}" destId="{132050D8-2674-4DD2-8563-2033BE56F214}" srcOrd="0" destOrd="0" presId="urn:microsoft.com/office/officeart/2005/8/layout/orgChart1"/>
    <dgm:cxn modelId="{916D7FA5-E6F9-FF48-BB49-0CA5E5D46C74}" type="presParOf" srcId="{132050D8-2674-4DD2-8563-2033BE56F214}" destId="{0FA22B00-C43C-4396-A663-10704F6219DF}" srcOrd="0" destOrd="0" presId="urn:microsoft.com/office/officeart/2005/8/layout/orgChart1"/>
    <dgm:cxn modelId="{FDC86DF1-CACB-4B46-B664-D57F5EB6E19B}" type="presParOf" srcId="{132050D8-2674-4DD2-8563-2033BE56F214}" destId="{71E03CFA-26D2-424D-8E3F-13DFE1BE9B0C}" srcOrd="1" destOrd="0" presId="urn:microsoft.com/office/officeart/2005/8/layout/orgChart1"/>
    <dgm:cxn modelId="{0CDD8F64-1F5F-5A43-8349-1FBE5B0C9568}" type="presParOf" srcId="{AA128399-3708-457B-AAA3-6C84939FC935}" destId="{FB65A41B-68C7-49E4-AFFC-986F26DD8E82}" srcOrd="1" destOrd="0" presId="urn:microsoft.com/office/officeart/2005/8/layout/orgChart1"/>
    <dgm:cxn modelId="{86329C87-B147-E746-9448-75586F5C55ED}" type="presParOf" srcId="{AA128399-3708-457B-AAA3-6C84939FC935}" destId="{7BC81ECA-69C9-4D7A-A4C0-C024A0ABFB65}" srcOrd="2" destOrd="0" presId="urn:microsoft.com/office/officeart/2005/8/layout/orgChart1"/>
    <dgm:cxn modelId="{EE9247B4-0F07-6C4C-A6B2-EDE26D442EDF}" type="presParOf" srcId="{1D04481D-3C2F-4C1E-9F00-C04642631047}" destId="{C0D26DCA-A9F9-45FF-93A0-AE51A105DD2C}" srcOrd="4" destOrd="0" presId="urn:microsoft.com/office/officeart/2005/8/layout/orgChart1"/>
    <dgm:cxn modelId="{726E059D-8A91-474C-9C83-E7C7CCE63AAC}" type="presParOf" srcId="{1D04481D-3C2F-4C1E-9F00-C04642631047}" destId="{B698CA47-31D3-4A94-B9D4-425413E4AF9D}" srcOrd="5" destOrd="0" presId="urn:microsoft.com/office/officeart/2005/8/layout/orgChart1"/>
    <dgm:cxn modelId="{8A3957FB-2EA8-AE4D-83C2-184674C20700}" type="presParOf" srcId="{B698CA47-31D3-4A94-B9D4-425413E4AF9D}" destId="{9BE2148B-84AA-4FF3-BAE9-21A4472CF8A3}" srcOrd="0" destOrd="0" presId="urn:microsoft.com/office/officeart/2005/8/layout/orgChart1"/>
    <dgm:cxn modelId="{F8BBA33F-08DD-D94E-85B4-EB3C9E4EF8F0}" type="presParOf" srcId="{9BE2148B-84AA-4FF3-BAE9-21A4472CF8A3}" destId="{C6A9CEBA-FB9F-4323-977A-A39A2EBC6736}" srcOrd="0" destOrd="0" presId="urn:microsoft.com/office/officeart/2005/8/layout/orgChart1"/>
    <dgm:cxn modelId="{5FB1CA21-B22C-4D4C-AA9A-DD22AAB3AEF2}" type="presParOf" srcId="{9BE2148B-84AA-4FF3-BAE9-21A4472CF8A3}" destId="{A68B6018-7084-47B8-87CF-DCF0ED25A6E5}" srcOrd="1" destOrd="0" presId="urn:microsoft.com/office/officeart/2005/8/layout/orgChart1"/>
    <dgm:cxn modelId="{5759F5D1-103B-BF4E-A6B2-041698FE56F6}" type="presParOf" srcId="{B698CA47-31D3-4A94-B9D4-425413E4AF9D}" destId="{546DE125-F632-4E8C-8CCA-EA3FCA07D6EE}" srcOrd="1" destOrd="0" presId="urn:microsoft.com/office/officeart/2005/8/layout/orgChart1"/>
    <dgm:cxn modelId="{3C8F6EDA-39A7-5345-85DF-5A766BE222C0}" type="presParOf" srcId="{B698CA47-31D3-4A94-B9D4-425413E4AF9D}" destId="{9306079A-B8E6-47C0-BD2B-D9A2649FD360}" srcOrd="2" destOrd="0" presId="urn:microsoft.com/office/officeart/2005/8/layout/orgChart1"/>
    <dgm:cxn modelId="{44425974-D503-9D47-9C49-F437FA0545F8}" type="presParOf" srcId="{EF354120-4CB2-4A1A-9C86-E5E262A40E1D}" destId="{BC6DD738-3BC1-4C4D-BBC5-51B72F4EB121}" srcOrd="2" destOrd="0" presId="urn:microsoft.com/office/officeart/2005/8/layout/orgChart1"/>
    <dgm:cxn modelId="{0D50C509-B68E-DF48-9E72-6B9DD684CA4C}" type="presParOf" srcId="{B9273BB1-9750-9146-8492-405035571B22}" destId="{3A01F7EE-7C04-5F4C-BD2D-81BE47F99C8B}" srcOrd="4" destOrd="0" presId="urn:microsoft.com/office/officeart/2005/8/layout/orgChart1"/>
    <dgm:cxn modelId="{9AF703D8-E5EF-284A-B7FC-D65665C97AE1}" type="presParOf" srcId="{B9273BB1-9750-9146-8492-405035571B22}" destId="{F4FD2CB9-0569-C74B-8EFF-A27C99CABC99}" srcOrd="5" destOrd="0" presId="urn:microsoft.com/office/officeart/2005/8/layout/orgChart1"/>
    <dgm:cxn modelId="{BEC5C4BB-0C32-2D46-8D14-E7086084257D}" type="presParOf" srcId="{F4FD2CB9-0569-C74B-8EFF-A27C99CABC99}" destId="{7A602B9F-7377-884D-93C6-EDD40ECF99EC}" srcOrd="0" destOrd="0" presId="urn:microsoft.com/office/officeart/2005/8/layout/orgChart1"/>
    <dgm:cxn modelId="{A35A4C5E-16D6-F045-819D-7600A9512325}" type="presParOf" srcId="{7A602B9F-7377-884D-93C6-EDD40ECF99EC}" destId="{BEE70804-8991-2E45-BE82-D6DB798EBDE8}" srcOrd="0" destOrd="0" presId="urn:microsoft.com/office/officeart/2005/8/layout/orgChart1"/>
    <dgm:cxn modelId="{3A95E436-0F57-DF43-9DE2-50D84806171C}" type="presParOf" srcId="{7A602B9F-7377-884D-93C6-EDD40ECF99EC}" destId="{60D1A802-0E80-C746-940C-9C1023420CF1}" srcOrd="1" destOrd="0" presId="urn:microsoft.com/office/officeart/2005/8/layout/orgChart1"/>
    <dgm:cxn modelId="{67AE07B2-D0AC-B945-B1C4-C791EE1BDE7E}" type="presParOf" srcId="{F4FD2CB9-0569-C74B-8EFF-A27C99CABC99}" destId="{5C845DD9-EC0C-3E41-A011-674267A9C0AA}" srcOrd="1" destOrd="0" presId="urn:microsoft.com/office/officeart/2005/8/layout/orgChart1"/>
    <dgm:cxn modelId="{A9C562C2-A2AC-2F42-B95D-41AE810A98A8}" type="presParOf" srcId="{5C845DD9-EC0C-3E41-A011-674267A9C0AA}" destId="{3AF2A4CE-3475-5145-A445-CC51BCDFBD82}" srcOrd="0" destOrd="0" presId="urn:microsoft.com/office/officeart/2005/8/layout/orgChart1"/>
    <dgm:cxn modelId="{A34B3D25-EAC4-B040-9013-D49CE3BC7633}" type="presParOf" srcId="{5C845DD9-EC0C-3E41-A011-674267A9C0AA}" destId="{17F14AC3-3DF6-F944-B138-E755A5AF5EC0}" srcOrd="1" destOrd="0" presId="urn:microsoft.com/office/officeart/2005/8/layout/orgChart1"/>
    <dgm:cxn modelId="{A091A38C-6490-164F-9552-C91A6E677115}" type="presParOf" srcId="{17F14AC3-3DF6-F944-B138-E755A5AF5EC0}" destId="{434B06DE-6C6E-9D46-84C9-F8B639896A2D}" srcOrd="0" destOrd="0" presId="urn:microsoft.com/office/officeart/2005/8/layout/orgChart1"/>
    <dgm:cxn modelId="{59258514-8483-1048-9BB1-EFD7A3757838}" type="presParOf" srcId="{434B06DE-6C6E-9D46-84C9-F8B639896A2D}" destId="{761EDB41-D2CD-9C47-9B19-16980597B408}" srcOrd="0" destOrd="0" presId="urn:microsoft.com/office/officeart/2005/8/layout/orgChart1"/>
    <dgm:cxn modelId="{F97264FD-45FF-BE40-9E4E-3F23F17EEF66}" type="presParOf" srcId="{434B06DE-6C6E-9D46-84C9-F8B639896A2D}" destId="{F2D52349-71B3-424D-86D3-917C0080BB84}" srcOrd="1" destOrd="0" presId="urn:microsoft.com/office/officeart/2005/8/layout/orgChart1"/>
    <dgm:cxn modelId="{5A64195C-00B3-9A44-880C-5CC097F48818}" type="presParOf" srcId="{17F14AC3-3DF6-F944-B138-E755A5AF5EC0}" destId="{5A323ED8-FCC7-D94B-812B-7C60BC8D555B}" srcOrd="1" destOrd="0" presId="urn:microsoft.com/office/officeart/2005/8/layout/orgChart1"/>
    <dgm:cxn modelId="{5AB40531-04E5-4C44-A363-B95D65D26E2A}" type="presParOf" srcId="{17F14AC3-3DF6-F944-B138-E755A5AF5EC0}" destId="{A395A9A7-1B17-7742-8F7A-D61C33733AE8}" srcOrd="2" destOrd="0" presId="urn:microsoft.com/office/officeart/2005/8/layout/orgChart1"/>
    <dgm:cxn modelId="{B5AADBA2-0B59-4F4B-BD52-6F40B21CF5D9}" type="presParOf" srcId="{5C845DD9-EC0C-3E41-A011-674267A9C0AA}" destId="{5F7AC58D-BA1C-A845-B9A0-A74123E164E0}" srcOrd="2" destOrd="0" presId="urn:microsoft.com/office/officeart/2005/8/layout/orgChart1"/>
    <dgm:cxn modelId="{2EAB9BE8-55E1-7845-AC03-B004DC1E441F}" type="presParOf" srcId="{5C845DD9-EC0C-3E41-A011-674267A9C0AA}" destId="{EC09BC62-E0F5-9E44-917F-00B50F3F47A5}" srcOrd="3" destOrd="0" presId="urn:microsoft.com/office/officeart/2005/8/layout/orgChart1"/>
    <dgm:cxn modelId="{9DDF0713-2391-DB4C-82F0-2AA1AD5C3A6D}" type="presParOf" srcId="{EC09BC62-E0F5-9E44-917F-00B50F3F47A5}" destId="{FD645622-21BE-3D41-9E70-08AD18ED752D}" srcOrd="0" destOrd="0" presId="urn:microsoft.com/office/officeart/2005/8/layout/orgChart1"/>
    <dgm:cxn modelId="{E69F38FF-7C37-0F48-A4A5-283926951F39}" type="presParOf" srcId="{FD645622-21BE-3D41-9E70-08AD18ED752D}" destId="{2B8F229F-F2A5-6E40-B109-33AA17D2FB35}" srcOrd="0" destOrd="0" presId="urn:microsoft.com/office/officeart/2005/8/layout/orgChart1"/>
    <dgm:cxn modelId="{1989D66D-F411-9D44-B283-5ACE30B512B9}" type="presParOf" srcId="{FD645622-21BE-3D41-9E70-08AD18ED752D}" destId="{1DE7BCA0-8885-054C-AE28-4737B4D52EC7}" srcOrd="1" destOrd="0" presId="urn:microsoft.com/office/officeart/2005/8/layout/orgChart1"/>
    <dgm:cxn modelId="{B43E1E13-249C-724E-A076-B899646D63B4}" type="presParOf" srcId="{EC09BC62-E0F5-9E44-917F-00B50F3F47A5}" destId="{438FF0FB-14F5-5D4B-8752-C0BD6CC69971}" srcOrd="1" destOrd="0" presId="urn:microsoft.com/office/officeart/2005/8/layout/orgChart1"/>
    <dgm:cxn modelId="{282BC93D-2EC2-974B-A369-A756B8C3C68A}" type="presParOf" srcId="{EC09BC62-E0F5-9E44-917F-00B50F3F47A5}" destId="{143E8390-BB42-6E49-919F-BF3ED439D280}" srcOrd="2" destOrd="0" presId="urn:microsoft.com/office/officeart/2005/8/layout/orgChart1"/>
    <dgm:cxn modelId="{EE7AC09C-AC88-EE40-B197-0BFA2CE80F15}" type="presParOf" srcId="{5C845DD9-EC0C-3E41-A011-674267A9C0AA}" destId="{C4124D19-F29A-A34F-A3AC-B05A90D6473D}" srcOrd="4" destOrd="0" presId="urn:microsoft.com/office/officeart/2005/8/layout/orgChart1"/>
    <dgm:cxn modelId="{9D390B0C-E513-9342-98B6-E791E252F15F}" type="presParOf" srcId="{5C845DD9-EC0C-3E41-A011-674267A9C0AA}" destId="{1A6A0777-5849-E642-8163-15AC7323BDA0}" srcOrd="5" destOrd="0" presId="urn:microsoft.com/office/officeart/2005/8/layout/orgChart1"/>
    <dgm:cxn modelId="{53613773-1A57-8C4A-89FE-43CEF915E606}" type="presParOf" srcId="{1A6A0777-5849-E642-8163-15AC7323BDA0}" destId="{0AD839EB-63FA-FD48-92FB-7AB9514735FC}" srcOrd="0" destOrd="0" presId="urn:microsoft.com/office/officeart/2005/8/layout/orgChart1"/>
    <dgm:cxn modelId="{072414D9-9F0F-CB4B-9485-76853C5878E6}" type="presParOf" srcId="{0AD839EB-63FA-FD48-92FB-7AB9514735FC}" destId="{17F50F62-8A9D-D84D-B278-E8B3E2B241A8}" srcOrd="0" destOrd="0" presId="urn:microsoft.com/office/officeart/2005/8/layout/orgChart1"/>
    <dgm:cxn modelId="{3BCE255C-3E76-8840-A660-978192C80DE8}" type="presParOf" srcId="{0AD839EB-63FA-FD48-92FB-7AB9514735FC}" destId="{D5C1AD20-31B0-7148-A29B-8FE4E94194CC}" srcOrd="1" destOrd="0" presId="urn:microsoft.com/office/officeart/2005/8/layout/orgChart1"/>
    <dgm:cxn modelId="{1CD1A86B-795C-3540-9405-0501D04A5AC3}" type="presParOf" srcId="{1A6A0777-5849-E642-8163-15AC7323BDA0}" destId="{63E415A2-9BCF-CC41-A184-4CB386AB9166}" srcOrd="1" destOrd="0" presId="urn:microsoft.com/office/officeart/2005/8/layout/orgChart1"/>
    <dgm:cxn modelId="{307E53A0-BF1F-5F42-A79F-BDE24DAB3B9A}" type="presParOf" srcId="{1A6A0777-5849-E642-8163-15AC7323BDA0}" destId="{E703B4AD-ADB5-A449-8FB8-7966E9DC078B}" srcOrd="2" destOrd="0" presId="urn:microsoft.com/office/officeart/2005/8/layout/orgChart1"/>
    <dgm:cxn modelId="{FAE81A3D-194F-B242-A9E6-EAB6EF11FD9D}" type="presParOf" srcId="{5C845DD9-EC0C-3E41-A011-674267A9C0AA}" destId="{F7B6623F-669E-204A-953E-390B2AC5F01B}" srcOrd="6" destOrd="0" presId="urn:microsoft.com/office/officeart/2005/8/layout/orgChart1"/>
    <dgm:cxn modelId="{EACF2C14-C2E2-B94E-A475-83C0E12F2634}" type="presParOf" srcId="{5C845DD9-EC0C-3E41-A011-674267A9C0AA}" destId="{1660C94F-E47C-4F49-ACFA-4DB014F88652}" srcOrd="7" destOrd="0" presId="urn:microsoft.com/office/officeart/2005/8/layout/orgChart1"/>
    <dgm:cxn modelId="{3E3A6B28-F85C-0F4A-81B3-2CC7581F63A0}" type="presParOf" srcId="{1660C94F-E47C-4F49-ACFA-4DB014F88652}" destId="{06C99EA0-297C-BE43-8670-847F004C0202}" srcOrd="0" destOrd="0" presId="urn:microsoft.com/office/officeart/2005/8/layout/orgChart1"/>
    <dgm:cxn modelId="{2BEB88D9-4109-E64D-BD4F-034FCDB631CE}" type="presParOf" srcId="{06C99EA0-297C-BE43-8670-847F004C0202}" destId="{1B3A61D1-9A35-D745-B1B7-88D0A6D5B780}" srcOrd="0" destOrd="0" presId="urn:microsoft.com/office/officeart/2005/8/layout/orgChart1"/>
    <dgm:cxn modelId="{E9BA67B1-FF51-1442-A215-3B1C1830271A}" type="presParOf" srcId="{06C99EA0-297C-BE43-8670-847F004C0202}" destId="{FD638A5B-59D0-DC42-BF53-33E735F7151A}" srcOrd="1" destOrd="0" presId="urn:microsoft.com/office/officeart/2005/8/layout/orgChart1"/>
    <dgm:cxn modelId="{185AC60F-9A60-EC41-A589-855AAABF978C}" type="presParOf" srcId="{1660C94F-E47C-4F49-ACFA-4DB014F88652}" destId="{96C78FC8-06DD-9946-A5CC-79D78BFA4EED}" srcOrd="1" destOrd="0" presId="urn:microsoft.com/office/officeart/2005/8/layout/orgChart1"/>
    <dgm:cxn modelId="{7A64939A-EB86-C740-9DF9-80783AA765D3}" type="presParOf" srcId="{1660C94F-E47C-4F49-ACFA-4DB014F88652}" destId="{9B53FBB6-6979-BC48-8AD4-F63615E497C5}" srcOrd="2" destOrd="0" presId="urn:microsoft.com/office/officeart/2005/8/layout/orgChart1"/>
    <dgm:cxn modelId="{55313D50-A81B-0D48-99E5-C680926ED0D3}" type="presParOf" srcId="{5C845DD9-EC0C-3E41-A011-674267A9C0AA}" destId="{E1D46413-AFBC-425B-9141-F69F863E3EA0}" srcOrd="8" destOrd="0" presId="urn:microsoft.com/office/officeart/2005/8/layout/orgChart1"/>
    <dgm:cxn modelId="{4A642D9F-0AC2-274D-9C62-B4B84865E60E}" type="presParOf" srcId="{5C845DD9-EC0C-3E41-A011-674267A9C0AA}" destId="{CD9F0807-5855-4491-8FF6-6A1D8D89E805}" srcOrd="9" destOrd="0" presId="urn:microsoft.com/office/officeart/2005/8/layout/orgChart1"/>
    <dgm:cxn modelId="{7AA8F281-61C0-C843-978A-9246DD578A3C}" type="presParOf" srcId="{CD9F0807-5855-4491-8FF6-6A1D8D89E805}" destId="{D8F252C5-18ED-4596-BDB8-12E0C805E307}" srcOrd="0" destOrd="0" presId="urn:microsoft.com/office/officeart/2005/8/layout/orgChart1"/>
    <dgm:cxn modelId="{6C91C14A-C6D6-7A46-88CF-0506E8467D9A}" type="presParOf" srcId="{D8F252C5-18ED-4596-BDB8-12E0C805E307}" destId="{66B6F302-43BE-40D5-9F35-40632CC2EB0F}" srcOrd="0" destOrd="0" presId="urn:microsoft.com/office/officeart/2005/8/layout/orgChart1"/>
    <dgm:cxn modelId="{CB546F75-C2BC-6940-8C40-378AF1B349A6}" type="presParOf" srcId="{D8F252C5-18ED-4596-BDB8-12E0C805E307}" destId="{A5DE9883-8094-49AB-B389-7A11CC8EF1D4}" srcOrd="1" destOrd="0" presId="urn:microsoft.com/office/officeart/2005/8/layout/orgChart1"/>
    <dgm:cxn modelId="{B6642E48-CAB7-FC43-A0A5-E89BA62D2F68}" type="presParOf" srcId="{CD9F0807-5855-4491-8FF6-6A1D8D89E805}" destId="{EC0DDBCE-1F4B-4DEE-A1FB-BB55F85C56CB}" srcOrd="1" destOrd="0" presId="urn:microsoft.com/office/officeart/2005/8/layout/orgChart1"/>
    <dgm:cxn modelId="{056A5DF1-811E-2947-BD64-0A98BC978129}" type="presParOf" srcId="{CD9F0807-5855-4491-8FF6-6A1D8D89E805}" destId="{757FCB06-5E58-4A28-8765-EC6293EB0BDA}" srcOrd="2" destOrd="0" presId="urn:microsoft.com/office/officeart/2005/8/layout/orgChart1"/>
    <dgm:cxn modelId="{D99885E9-8BF0-1E40-B01F-88C57F27DA83}" type="presParOf" srcId="{5C845DD9-EC0C-3E41-A011-674267A9C0AA}" destId="{68DF99E4-9FE5-CF44-96F9-CBBCDC652F59}" srcOrd="10" destOrd="0" presId="urn:microsoft.com/office/officeart/2005/8/layout/orgChart1"/>
    <dgm:cxn modelId="{62A8C451-0B2B-7F44-BA8C-B207A69F533C}" type="presParOf" srcId="{5C845DD9-EC0C-3E41-A011-674267A9C0AA}" destId="{9A298722-AD9F-9449-A048-841F3F2567E4}" srcOrd="11" destOrd="0" presId="urn:microsoft.com/office/officeart/2005/8/layout/orgChart1"/>
    <dgm:cxn modelId="{5C70362F-A444-A64C-A678-741AE8908503}" type="presParOf" srcId="{9A298722-AD9F-9449-A048-841F3F2567E4}" destId="{362E0479-C34D-E043-89AF-0A576DE73E94}" srcOrd="0" destOrd="0" presId="urn:microsoft.com/office/officeart/2005/8/layout/orgChart1"/>
    <dgm:cxn modelId="{FD3EE60D-BB89-974F-800E-998478BEB03C}" type="presParOf" srcId="{362E0479-C34D-E043-89AF-0A576DE73E94}" destId="{AD0A96B4-58AD-2549-BC67-D46253C24749}" srcOrd="0" destOrd="0" presId="urn:microsoft.com/office/officeart/2005/8/layout/orgChart1"/>
    <dgm:cxn modelId="{1E3C8068-4246-B640-82D6-9E1508802B8D}" type="presParOf" srcId="{362E0479-C34D-E043-89AF-0A576DE73E94}" destId="{FEC91EE1-6A78-074D-B03A-D05F74A849D8}" srcOrd="1" destOrd="0" presId="urn:microsoft.com/office/officeart/2005/8/layout/orgChart1"/>
    <dgm:cxn modelId="{D44D662A-FA24-7543-AC2D-2BF26DE82E62}" type="presParOf" srcId="{9A298722-AD9F-9449-A048-841F3F2567E4}" destId="{032B9A24-4F98-7E4E-9EEB-E0F34E45100D}" srcOrd="1" destOrd="0" presId="urn:microsoft.com/office/officeart/2005/8/layout/orgChart1"/>
    <dgm:cxn modelId="{45429FBF-5098-624F-9707-77BB2B050046}" type="presParOf" srcId="{9A298722-AD9F-9449-A048-841F3F2567E4}" destId="{5591F4DF-647E-934D-96AF-900C49E6C329}" srcOrd="2" destOrd="0" presId="urn:microsoft.com/office/officeart/2005/8/layout/orgChart1"/>
    <dgm:cxn modelId="{9214BC5B-C130-2C41-A5A5-5FCAF9879EB3}" type="presParOf" srcId="{F4FD2CB9-0569-C74B-8EFF-A27C99CABC99}" destId="{E486EFD1-E2EE-124F-A908-24E75699BAA5}" srcOrd="2" destOrd="0" presId="urn:microsoft.com/office/officeart/2005/8/layout/orgChart1"/>
    <dgm:cxn modelId="{48BC1C06-AA47-834F-8E54-3A1B2FF7F129}" type="presParOf" srcId="{B9273BB1-9750-9146-8492-405035571B22}" destId="{F889A792-41DA-1E4F-AAE4-FB527C5596C6}" srcOrd="6" destOrd="0" presId="urn:microsoft.com/office/officeart/2005/8/layout/orgChart1"/>
    <dgm:cxn modelId="{69C04639-790F-114D-955C-5B00E5D67293}" type="presParOf" srcId="{B9273BB1-9750-9146-8492-405035571B22}" destId="{E005B04C-B085-4D4C-8D77-35BD224BE489}" srcOrd="7" destOrd="0" presId="urn:microsoft.com/office/officeart/2005/8/layout/orgChart1"/>
    <dgm:cxn modelId="{7189DDC2-0E66-9849-979C-2821729F2059}" type="presParOf" srcId="{E005B04C-B085-4D4C-8D77-35BD224BE489}" destId="{363E6212-FAA1-7B4D-82CE-F014FEFD485C}" srcOrd="0" destOrd="0" presId="urn:microsoft.com/office/officeart/2005/8/layout/orgChart1"/>
    <dgm:cxn modelId="{30A44986-B5C7-344D-B5C0-B8477DF08C47}" type="presParOf" srcId="{363E6212-FAA1-7B4D-82CE-F014FEFD485C}" destId="{5FD75EE5-1AF3-CE4C-BFE1-83610D276BC1}" srcOrd="0" destOrd="0" presId="urn:microsoft.com/office/officeart/2005/8/layout/orgChart1"/>
    <dgm:cxn modelId="{1EBB04C0-08FA-444F-8EF3-E73E8F2B7CA9}" type="presParOf" srcId="{363E6212-FAA1-7B4D-82CE-F014FEFD485C}" destId="{9EFF23EF-FD00-2446-AA3C-28041C56C28B}" srcOrd="1" destOrd="0" presId="urn:microsoft.com/office/officeart/2005/8/layout/orgChart1"/>
    <dgm:cxn modelId="{FA010D3D-10A6-4442-83F5-870F3814DBA5}" type="presParOf" srcId="{E005B04C-B085-4D4C-8D77-35BD224BE489}" destId="{57F226A2-C756-4442-8E6B-0484496151C3}" srcOrd="1" destOrd="0" presId="urn:microsoft.com/office/officeart/2005/8/layout/orgChart1"/>
    <dgm:cxn modelId="{2E2ADD52-4FE7-624D-B85D-6DA756FB915E}" type="presParOf" srcId="{57F226A2-C756-4442-8E6B-0484496151C3}" destId="{2375EA51-9783-E842-877B-00D391EA4F03}" srcOrd="0" destOrd="0" presId="urn:microsoft.com/office/officeart/2005/8/layout/orgChart1"/>
    <dgm:cxn modelId="{1FD552E5-E909-5342-9E8F-FBD857DD23AB}" type="presParOf" srcId="{57F226A2-C756-4442-8E6B-0484496151C3}" destId="{1BE02E9D-A75B-6846-9536-2AE34FD13CDB}" srcOrd="1" destOrd="0" presId="urn:microsoft.com/office/officeart/2005/8/layout/orgChart1"/>
    <dgm:cxn modelId="{2C4E28FE-8B88-9A4D-BE0F-277B359C778C}" type="presParOf" srcId="{1BE02E9D-A75B-6846-9536-2AE34FD13CDB}" destId="{D49464EC-A5F2-214B-AB98-55D55ED21C86}" srcOrd="0" destOrd="0" presId="urn:microsoft.com/office/officeart/2005/8/layout/orgChart1"/>
    <dgm:cxn modelId="{979FDEE1-03D4-314E-80AE-51AA81009EC2}" type="presParOf" srcId="{D49464EC-A5F2-214B-AB98-55D55ED21C86}" destId="{CC9A3C50-EBCB-E54A-83C3-9FEA96C64727}" srcOrd="0" destOrd="0" presId="urn:microsoft.com/office/officeart/2005/8/layout/orgChart1"/>
    <dgm:cxn modelId="{C3656527-24FD-604D-B7C2-08D9B82A0C27}" type="presParOf" srcId="{D49464EC-A5F2-214B-AB98-55D55ED21C86}" destId="{4CDC6389-02B3-4F4B-AF80-6F9970065207}" srcOrd="1" destOrd="0" presId="urn:microsoft.com/office/officeart/2005/8/layout/orgChart1"/>
    <dgm:cxn modelId="{CE7DA0B3-6E90-E649-A9FE-B85C04564083}" type="presParOf" srcId="{1BE02E9D-A75B-6846-9536-2AE34FD13CDB}" destId="{4E78E49A-AC33-C64B-9D09-26F6CF9AB273}" srcOrd="1" destOrd="0" presId="urn:microsoft.com/office/officeart/2005/8/layout/orgChart1"/>
    <dgm:cxn modelId="{646B20E3-A922-344A-AF45-F7B638415D26}" type="presParOf" srcId="{1BE02E9D-A75B-6846-9536-2AE34FD13CDB}" destId="{7802BF34-E1AB-5942-9C58-CB5F551D5618}" srcOrd="2" destOrd="0" presId="urn:microsoft.com/office/officeart/2005/8/layout/orgChart1"/>
    <dgm:cxn modelId="{16923023-5724-E943-A614-C10DB35FE562}" type="presParOf" srcId="{57F226A2-C756-4442-8E6B-0484496151C3}" destId="{934996D8-27A4-9C4C-8956-799A6FC5B2AD}" srcOrd="2" destOrd="0" presId="urn:microsoft.com/office/officeart/2005/8/layout/orgChart1"/>
    <dgm:cxn modelId="{461713D3-0E1B-834A-9C78-663917DD5F0A}" type="presParOf" srcId="{57F226A2-C756-4442-8E6B-0484496151C3}" destId="{A6E59200-43AA-164D-BDB2-E5EBEC105793}" srcOrd="3" destOrd="0" presId="urn:microsoft.com/office/officeart/2005/8/layout/orgChart1"/>
    <dgm:cxn modelId="{CA54A132-2EF3-3B4B-9A42-E5FB337C4F05}" type="presParOf" srcId="{A6E59200-43AA-164D-BDB2-E5EBEC105793}" destId="{B6666FDE-974B-0A47-839B-F8ADAAA05DE9}" srcOrd="0" destOrd="0" presId="urn:microsoft.com/office/officeart/2005/8/layout/orgChart1"/>
    <dgm:cxn modelId="{CA038085-BD7C-E540-BD55-5730D3181AA1}" type="presParOf" srcId="{B6666FDE-974B-0A47-839B-F8ADAAA05DE9}" destId="{0D9A3410-658C-7D4D-B92E-67D09EA2EBF4}" srcOrd="0" destOrd="0" presId="urn:microsoft.com/office/officeart/2005/8/layout/orgChart1"/>
    <dgm:cxn modelId="{4E29BD56-165B-3A44-9B06-DDB6781ADDF3}" type="presParOf" srcId="{B6666FDE-974B-0A47-839B-F8ADAAA05DE9}" destId="{E3D3EB8D-6B80-674E-9D9C-3AB0D1F7BB14}" srcOrd="1" destOrd="0" presId="urn:microsoft.com/office/officeart/2005/8/layout/orgChart1"/>
    <dgm:cxn modelId="{6DF71956-8B39-3B4E-B107-5FBEF118525E}" type="presParOf" srcId="{A6E59200-43AA-164D-BDB2-E5EBEC105793}" destId="{DB1F8207-6244-4140-BDBE-122790888386}" srcOrd="1" destOrd="0" presId="urn:microsoft.com/office/officeart/2005/8/layout/orgChart1"/>
    <dgm:cxn modelId="{AD21A306-3E94-9940-B666-EF3BCE346BD5}" type="presParOf" srcId="{A6E59200-43AA-164D-BDB2-E5EBEC105793}" destId="{EBBBF5A8-DFFF-8A4E-BFAF-0404F9E00D7D}" srcOrd="2" destOrd="0" presId="urn:microsoft.com/office/officeart/2005/8/layout/orgChart1"/>
    <dgm:cxn modelId="{7080C354-F266-8D49-81B3-3A46C363C7AC}" type="presParOf" srcId="{57F226A2-C756-4442-8E6B-0484496151C3}" destId="{9E8AB6C8-5CB6-CD42-9E01-ED2224FDFDDA}" srcOrd="4" destOrd="0" presId="urn:microsoft.com/office/officeart/2005/8/layout/orgChart1"/>
    <dgm:cxn modelId="{410778FC-E5B1-8C42-9135-569E7DA401BD}" type="presParOf" srcId="{57F226A2-C756-4442-8E6B-0484496151C3}" destId="{A474A331-CC7A-924C-A57A-02D2502C21F6}" srcOrd="5" destOrd="0" presId="urn:microsoft.com/office/officeart/2005/8/layout/orgChart1"/>
    <dgm:cxn modelId="{79018EC4-07C5-0B4F-ACFA-4D37FB8A03C6}" type="presParOf" srcId="{A474A331-CC7A-924C-A57A-02D2502C21F6}" destId="{CB5D2435-CB6C-6641-BE69-4761BEEB55AA}" srcOrd="0" destOrd="0" presId="urn:microsoft.com/office/officeart/2005/8/layout/orgChart1"/>
    <dgm:cxn modelId="{8C81FD51-6A70-CA4B-B832-0DB25D8B7420}" type="presParOf" srcId="{CB5D2435-CB6C-6641-BE69-4761BEEB55AA}" destId="{CAFCB684-A9A8-EA44-8836-C269E6D9F2ED}" srcOrd="0" destOrd="0" presId="urn:microsoft.com/office/officeart/2005/8/layout/orgChart1"/>
    <dgm:cxn modelId="{82A1911F-D5EE-B648-ACB6-C7B652FDDD00}" type="presParOf" srcId="{CB5D2435-CB6C-6641-BE69-4761BEEB55AA}" destId="{097BA37E-1461-0F4C-A9AC-2E103A774965}" srcOrd="1" destOrd="0" presId="urn:microsoft.com/office/officeart/2005/8/layout/orgChart1"/>
    <dgm:cxn modelId="{889CAC72-ADAD-9B44-B411-CCE582FE15E4}" type="presParOf" srcId="{A474A331-CC7A-924C-A57A-02D2502C21F6}" destId="{D612018E-5FD0-3F47-8987-02039CB3CFF9}" srcOrd="1" destOrd="0" presId="urn:microsoft.com/office/officeart/2005/8/layout/orgChart1"/>
    <dgm:cxn modelId="{F6EFEA40-A982-F040-968E-548D9007AAD1}" type="presParOf" srcId="{A474A331-CC7A-924C-A57A-02D2502C21F6}" destId="{93811654-9D17-D641-844C-C9666289443D}" srcOrd="2" destOrd="0" presId="urn:microsoft.com/office/officeart/2005/8/layout/orgChart1"/>
    <dgm:cxn modelId="{11413BD0-0A1C-D34D-8EDD-4C477D8F677A}" type="presParOf" srcId="{E005B04C-B085-4D4C-8D77-35BD224BE489}" destId="{1F1B6467-EB5F-A747-859E-2C8FE8092059}" srcOrd="2" destOrd="0" presId="urn:microsoft.com/office/officeart/2005/8/layout/orgChart1"/>
    <dgm:cxn modelId="{EB7EFC7A-72DB-EF4C-8AA0-E984B9C34581}" type="presParOf" srcId="{B9273BB1-9750-9146-8492-405035571B22}" destId="{D5367969-EA67-3D43-94C7-CBC982B9877C}" srcOrd="8" destOrd="0" presId="urn:microsoft.com/office/officeart/2005/8/layout/orgChart1"/>
    <dgm:cxn modelId="{12350AFC-19C6-2640-9433-1ADF02CD54E8}" type="presParOf" srcId="{B9273BB1-9750-9146-8492-405035571B22}" destId="{48D6E417-7421-EF47-ACC4-DF75924ED82D}" srcOrd="9" destOrd="0" presId="urn:microsoft.com/office/officeart/2005/8/layout/orgChart1"/>
    <dgm:cxn modelId="{7F8EAFD3-9E46-1742-9515-D8DD26DC5EB1}" type="presParOf" srcId="{48D6E417-7421-EF47-ACC4-DF75924ED82D}" destId="{2C069820-08AE-A94C-9785-766019F04784}" srcOrd="0" destOrd="0" presId="urn:microsoft.com/office/officeart/2005/8/layout/orgChart1"/>
    <dgm:cxn modelId="{B903ADC6-2DC4-2D4D-9805-43720C6191F7}" type="presParOf" srcId="{2C069820-08AE-A94C-9785-766019F04784}" destId="{A285CF91-B082-8E4B-B573-43F9F5A77A05}" srcOrd="0" destOrd="0" presId="urn:microsoft.com/office/officeart/2005/8/layout/orgChart1"/>
    <dgm:cxn modelId="{7FDC72AB-8029-EB48-AAAA-4CBF69554DA7}" type="presParOf" srcId="{2C069820-08AE-A94C-9785-766019F04784}" destId="{7198356C-8E2F-C24A-9ADE-6BE15E140A16}" srcOrd="1" destOrd="0" presId="urn:microsoft.com/office/officeart/2005/8/layout/orgChart1"/>
    <dgm:cxn modelId="{6ECC75B7-FA1B-6343-9F20-353B0D7014B7}" type="presParOf" srcId="{48D6E417-7421-EF47-ACC4-DF75924ED82D}" destId="{65B55817-BA18-4F42-97F8-78ADDD4E03E9}" srcOrd="1" destOrd="0" presId="urn:microsoft.com/office/officeart/2005/8/layout/orgChart1"/>
    <dgm:cxn modelId="{1DBA9C02-D64B-D346-8ECF-4BE74CBC3A54}" type="presParOf" srcId="{65B55817-BA18-4F42-97F8-78ADDD4E03E9}" destId="{CF741E6C-F8DD-FA4F-A4DA-72177B3A773A}" srcOrd="0" destOrd="0" presId="urn:microsoft.com/office/officeart/2005/8/layout/orgChart1"/>
    <dgm:cxn modelId="{0D941D69-2AB8-CF4C-B501-4EDB82CC3B63}" type="presParOf" srcId="{65B55817-BA18-4F42-97F8-78ADDD4E03E9}" destId="{A8399BCD-194C-274C-9874-FE78D70EFDD3}" srcOrd="1" destOrd="0" presId="urn:microsoft.com/office/officeart/2005/8/layout/orgChart1"/>
    <dgm:cxn modelId="{E6F173DF-6222-584E-87CC-E20F560E8564}" type="presParOf" srcId="{A8399BCD-194C-274C-9874-FE78D70EFDD3}" destId="{6EC6031C-F1AA-934C-A27F-D0B5F6472207}" srcOrd="0" destOrd="0" presId="urn:microsoft.com/office/officeart/2005/8/layout/orgChart1"/>
    <dgm:cxn modelId="{A49D8C32-916F-7C45-A4AE-4639F79070D3}" type="presParOf" srcId="{6EC6031C-F1AA-934C-A27F-D0B5F6472207}" destId="{86FC84C7-DCA1-E740-AA31-D4ECA8B122DC}" srcOrd="0" destOrd="0" presId="urn:microsoft.com/office/officeart/2005/8/layout/orgChart1"/>
    <dgm:cxn modelId="{6045A641-AD83-1543-B323-FAB25E4026A0}" type="presParOf" srcId="{6EC6031C-F1AA-934C-A27F-D0B5F6472207}" destId="{DC301D54-1EC8-FD48-AB2E-A4A5838CB0AB}" srcOrd="1" destOrd="0" presId="urn:microsoft.com/office/officeart/2005/8/layout/orgChart1"/>
    <dgm:cxn modelId="{69720B9D-08E8-3948-BC94-A7B6EEBD27E0}" type="presParOf" srcId="{A8399BCD-194C-274C-9874-FE78D70EFDD3}" destId="{D802D6AE-3E3E-A644-B710-0911B946A2CE}" srcOrd="1" destOrd="0" presId="urn:microsoft.com/office/officeart/2005/8/layout/orgChart1"/>
    <dgm:cxn modelId="{EBB07F14-FA2C-CB49-A0B9-C56A694481E6}" type="presParOf" srcId="{A8399BCD-194C-274C-9874-FE78D70EFDD3}" destId="{035816B0-995E-5946-9D09-37FDBB02CCC9}" srcOrd="2" destOrd="0" presId="urn:microsoft.com/office/officeart/2005/8/layout/orgChart1"/>
    <dgm:cxn modelId="{D368AF5F-2DB8-5D40-9ADA-0BC220C5DD51}" type="presParOf" srcId="{65B55817-BA18-4F42-97F8-78ADDD4E03E9}" destId="{7CDEA70F-BF67-7D46-80BE-4DF14584763A}" srcOrd="2" destOrd="0" presId="urn:microsoft.com/office/officeart/2005/8/layout/orgChart1"/>
    <dgm:cxn modelId="{12F2CCA0-AA13-9142-AE9B-97EEDF351399}" type="presParOf" srcId="{65B55817-BA18-4F42-97F8-78ADDD4E03E9}" destId="{5EB2FF1B-B346-E445-BDE1-37F6EBE97C72}" srcOrd="3" destOrd="0" presId="urn:microsoft.com/office/officeart/2005/8/layout/orgChart1"/>
    <dgm:cxn modelId="{88D6D57D-61ED-B742-BAA6-6CB7AE655D2A}" type="presParOf" srcId="{5EB2FF1B-B346-E445-BDE1-37F6EBE97C72}" destId="{1E870C0E-BDEE-A44A-BF56-5B2798D2CDC1}" srcOrd="0" destOrd="0" presId="urn:microsoft.com/office/officeart/2005/8/layout/orgChart1"/>
    <dgm:cxn modelId="{E8D11043-25D0-BD42-8697-3EC3605CDF56}" type="presParOf" srcId="{1E870C0E-BDEE-A44A-BF56-5B2798D2CDC1}" destId="{A856172B-2207-434B-A604-955B98885E7C}" srcOrd="0" destOrd="0" presId="urn:microsoft.com/office/officeart/2005/8/layout/orgChart1"/>
    <dgm:cxn modelId="{D3A63525-85C7-8F4F-A4D1-D51B14064C17}" type="presParOf" srcId="{1E870C0E-BDEE-A44A-BF56-5B2798D2CDC1}" destId="{B5AA6BFA-3D16-B345-B680-5848BCDF4F7B}" srcOrd="1" destOrd="0" presId="urn:microsoft.com/office/officeart/2005/8/layout/orgChart1"/>
    <dgm:cxn modelId="{0E220B2F-E2A4-8446-A7B5-ABC7C1FF15FB}" type="presParOf" srcId="{5EB2FF1B-B346-E445-BDE1-37F6EBE97C72}" destId="{5B9E6E57-E4D8-D24F-9D9B-56FC0227C9C8}" srcOrd="1" destOrd="0" presId="urn:microsoft.com/office/officeart/2005/8/layout/orgChart1"/>
    <dgm:cxn modelId="{89356D7B-828A-764B-A967-E964C8EBA3D6}" type="presParOf" srcId="{5EB2FF1B-B346-E445-BDE1-37F6EBE97C72}" destId="{C06468C9-0C6E-D84A-AEDD-30C3B2F65446}" srcOrd="2" destOrd="0" presId="urn:microsoft.com/office/officeart/2005/8/layout/orgChart1"/>
    <dgm:cxn modelId="{10EE3AFD-7D72-1043-82AE-783F20D4FFFE}" type="presParOf" srcId="{65B55817-BA18-4F42-97F8-78ADDD4E03E9}" destId="{EE0DD383-B59E-A949-B0DE-A9C0C37C7B9D}" srcOrd="4" destOrd="0" presId="urn:microsoft.com/office/officeart/2005/8/layout/orgChart1"/>
    <dgm:cxn modelId="{BF5984F9-FF94-6E40-BC96-D146A9B9BC7D}" type="presParOf" srcId="{65B55817-BA18-4F42-97F8-78ADDD4E03E9}" destId="{2641A9EA-1F81-424F-BEA6-B79581CD9939}" srcOrd="5" destOrd="0" presId="urn:microsoft.com/office/officeart/2005/8/layout/orgChart1"/>
    <dgm:cxn modelId="{BFB0F6CA-F8F6-494C-96CD-6CB2D3A0C150}" type="presParOf" srcId="{2641A9EA-1F81-424F-BEA6-B79581CD9939}" destId="{C1313C1C-A89B-C64D-933B-84D61098CA4D}" srcOrd="0" destOrd="0" presId="urn:microsoft.com/office/officeart/2005/8/layout/orgChart1"/>
    <dgm:cxn modelId="{CD808816-A27C-3248-877C-4C4FC5A1EC87}" type="presParOf" srcId="{C1313C1C-A89B-C64D-933B-84D61098CA4D}" destId="{3A89BA95-47E2-254B-9133-91F0F92105F2}" srcOrd="0" destOrd="0" presId="urn:microsoft.com/office/officeart/2005/8/layout/orgChart1"/>
    <dgm:cxn modelId="{F10434BB-7BDF-EE4D-A28C-8C46D612EA57}" type="presParOf" srcId="{C1313C1C-A89B-C64D-933B-84D61098CA4D}" destId="{D5664D64-23E8-BA42-9EC1-2FD29CCF7EF4}" srcOrd="1" destOrd="0" presId="urn:microsoft.com/office/officeart/2005/8/layout/orgChart1"/>
    <dgm:cxn modelId="{84A1779C-CDB1-0A4B-A916-236FCBD50F06}" type="presParOf" srcId="{2641A9EA-1F81-424F-BEA6-B79581CD9939}" destId="{7397FC5B-E1E2-3D42-B731-9FCA7F14E19B}" srcOrd="1" destOrd="0" presId="urn:microsoft.com/office/officeart/2005/8/layout/orgChart1"/>
    <dgm:cxn modelId="{4217F8A1-3CE7-7440-B6A3-1FF534A913FE}" type="presParOf" srcId="{2641A9EA-1F81-424F-BEA6-B79581CD9939}" destId="{65B76246-BA77-654F-9C5C-E916389AD716}" srcOrd="2" destOrd="0" presId="urn:microsoft.com/office/officeart/2005/8/layout/orgChart1"/>
    <dgm:cxn modelId="{631C57F1-1C28-8C44-912D-C48029A3A9FD}" type="presParOf" srcId="{48D6E417-7421-EF47-ACC4-DF75924ED82D}" destId="{EC055365-3855-CE40-85FA-B8DF6FB8B642}" srcOrd="2" destOrd="0" presId="urn:microsoft.com/office/officeart/2005/8/layout/orgChart1"/>
    <dgm:cxn modelId="{E7686AF6-6087-7B46-B8F3-B77DB8556E3B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291174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291174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291174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43039" y="484853"/>
          <a:ext cx="2333905" cy="20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64"/>
              </a:lnTo>
              <a:lnTo>
                <a:pt x="2333905" y="101264"/>
              </a:lnTo>
              <a:lnTo>
                <a:pt x="2333905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5124222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5124222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5124222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343039" y="484853"/>
          <a:ext cx="1166952" cy="20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64"/>
              </a:lnTo>
              <a:lnTo>
                <a:pt x="1166952" y="101264"/>
              </a:lnTo>
              <a:lnTo>
                <a:pt x="1166952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3957269" y="1169594"/>
          <a:ext cx="144663" cy="386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7338"/>
              </a:lnTo>
              <a:lnTo>
                <a:pt x="144663" y="3867338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3957269" y="1169594"/>
          <a:ext cx="144663" cy="3182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2597"/>
              </a:lnTo>
              <a:lnTo>
                <a:pt x="144663" y="3182597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3957269" y="1169594"/>
          <a:ext cx="144663" cy="2497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7857"/>
              </a:lnTo>
              <a:lnTo>
                <a:pt x="144663" y="2497857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3957269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3957269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3957269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4297319" y="484853"/>
          <a:ext cx="91440" cy="202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26DCA-A9F9-45FF-93A0-AE51A105DD2C}">
      <dsp:nvSpPr>
        <dsp:cNvPr id="0" name=""/>
        <dsp:cNvSpPr/>
      </dsp:nvSpPr>
      <dsp:spPr>
        <a:xfrm>
          <a:off x="2790317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B0643-CBD0-411F-979D-091BE4F6F7E7}">
      <dsp:nvSpPr>
        <dsp:cNvPr id="0" name=""/>
        <dsp:cNvSpPr/>
      </dsp:nvSpPr>
      <dsp:spPr>
        <a:xfrm>
          <a:off x="2790317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126C9-85A0-4EAF-831A-7650D29B264E}">
      <dsp:nvSpPr>
        <dsp:cNvPr id="0" name=""/>
        <dsp:cNvSpPr/>
      </dsp:nvSpPr>
      <dsp:spPr>
        <a:xfrm>
          <a:off x="2790317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D4406-C340-4564-B16C-4122F4BBC221}">
      <dsp:nvSpPr>
        <dsp:cNvPr id="0" name=""/>
        <dsp:cNvSpPr/>
      </dsp:nvSpPr>
      <dsp:spPr>
        <a:xfrm>
          <a:off x="3176086" y="484853"/>
          <a:ext cx="1166952" cy="202528"/>
        </a:xfrm>
        <a:custGeom>
          <a:avLst/>
          <a:gdLst/>
          <a:ahLst/>
          <a:cxnLst/>
          <a:rect l="0" t="0" r="0" b="0"/>
          <a:pathLst>
            <a:path>
              <a:moveTo>
                <a:pt x="1166952" y="0"/>
              </a:moveTo>
              <a:lnTo>
                <a:pt x="1166952" y="101264"/>
              </a:lnTo>
              <a:lnTo>
                <a:pt x="0" y="101264"/>
              </a:lnTo>
              <a:lnTo>
                <a:pt x="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623364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623364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2009134" y="484853"/>
          <a:ext cx="2333905" cy="202528"/>
        </a:xfrm>
        <a:custGeom>
          <a:avLst/>
          <a:gdLst/>
          <a:ahLst/>
          <a:cxnLst/>
          <a:rect l="0" t="0" r="0" b="0"/>
          <a:pathLst>
            <a:path>
              <a:moveTo>
                <a:pt x="2333905" y="0"/>
              </a:moveTo>
              <a:lnTo>
                <a:pt x="2333905" y="101264"/>
              </a:lnTo>
              <a:lnTo>
                <a:pt x="0" y="101264"/>
              </a:lnTo>
              <a:lnTo>
                <a:pt x="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16443" y="2642"/>
          <a:ext cx="1253191" cy="482211"/>
        </a:xfrm>
        <a:prstGeom prst="rect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e</a:t>
          </a: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偏鄉教育庫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3716443" y="2642"/>
        <a:ext cx="1253191" cy="482211"/>
      </dsp:txXfrm>
    </dsp:sp>
    <dsp:sp modelId="{189FAC32-EC0E-CE4C-9CD4-CCE4EF80DACD}">
      <dsp:nvSpPr>
        <dsp:cNvPr id="0" name=""/>
        <dsp:cNvSpPr/>
      </dsp:nvSpPr>
      <dsp:spPr>
        <a:xfrm>
          <a:off x="1526922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u="none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會員</a:t>
          </a:r>
          <a:endParaRPr lang="zh-TW" altLang="en-US" sz="1600" u="none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526922" y="687382"/>
        <a:ext cx="964423" cy="482211"/>
      </dsp:txXfrm>
    </dsp:sp>
    <dsp:sp modelId="{DA9D7244-B94E-6C48-A3A3-90BEB7A7837F}">
      <dsp:nvSpPr>
        <dsp:cNvPr id="0" name=""/>
        <dsp:cNvSpPr/>
      </dsp:nvSpPr>
      <dsp:spPr>
        <a:xfrm>
          <a:off x="1768028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註冊會員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768028" y="1372123"/>
        <a:ext cx="964423" cy="482211"/>
      </dsp:txXfrm>
    </dsp:sp>
    <dsp:sp modelId="{9542C099-AF93-F343-B945-CF2A28705760}">
      <dsp:nvSpPr>
        <dsp:cNvPr id="0" name=""/>
        <dsp:cNvSpPr/>
      </dsp:nvSpPr>
      <dsp:spPr>
        <a:xfrm>
          <a:off x="1768028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編輯資料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768028" y="2056864"/>
        <a:ext cx="964423" cy="482211"/>
      </dsp:txXfrm>
    </dsp:sp>
    <dsp:sp modelId="{CBA33593-9AA0-4597-BC25-6F7889306E54}">
      <dsp:nvSpPr>
        <dsp:cNvPr id="0" name=""/>
        <dsp:cNvSpPr/>
      </dsp:nvSpPr>
      <dsp:spPr>
        <a:xfrm>
          <a:off x="2693874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文章管理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693874" y="687382"/>
        <a:ext cx="964423" cy="482211"/>
      </dsp:txXfrm>
    </dsp:sp>
    <dsp:sp modelId="{50AB881B-1EDA-4276-A23B-F3B53508508C}">
      <dsp:nvSpPr>
        <dsp:cNvPr id="0" name=""/>
        <dsp:cNvSpPr/>
      </dsp:nvSpPr>
      <dsp:spPr>
        <a:xfrm>
          <a:off x="2934980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撰寫文章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1372123"/>
        <a:ext cx="964423" cy="482211"/>
      </dsp:txXfrm>
    </dsp:sp>
    <dsp:sp modelId="{0FA22B00-C43C-4396-A663-10704F6219DF}">
      <dsp:nvSpPr>
        <dsp:cNvPr id="0" name=""/>
        <dsp:cNvSpPr/>
      </dsp:nvSpPr>
      <dsp:spPr>
        <a:xfrm>
          <a:off x="2934980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提交文章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2056864"/>
        <a:ext cx="964423" cy="482211"/>
      </dsp:txXfrm>
    </dsp:sp>
    <dsp:sp modelId="{C6A9CEBA-FB9F-4323-977A-A39A2EBC6736}">
      <dsp:nvSpPr>
        <dsp:cNvPr id="0" name=""/>
        <dsp:cNvSpPr/>
      </dsp:nvSpPr>
      <dsp:spPr>
        <a:xfrm>
          <a:off x="2934980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編輯文章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2741604"/>
        <a:ext cx="964423" cy="482211"/>
      </dsp:txXfrm>
    </dsp:sp>
    <dsp:sp modelId="{BEE70804-8991-2E45-BE82-D6DB798EBDE8}">
      <dsp:nvSpPr>
        <dsp:cNvPr id="0" name=""/>
        <dsp:cNvSpPr/>
      </dsp:nvSpPr>
      <dsp:spPr>
        <a:xfrm>
          <a:off x="3860827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瀏覽資訊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3860827" y="687382"/>
        <a:ext cx="964423" cy="482211"/>
      </dsp:txXfrm>
    </dsp:sp>
    <dsp:sp modelId="{761EDB41-D2CD-9C47-9B19-16980597B408}">
      <dsp:nvSpPr>
        <dsp:cNvPr id="0" name=""/>
        <dsp:cNvSpPr/>
      </dsp:nvSpPr>
      <dsp:spPr>
        <a:xfrm>
          <a:off x="4101933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掃描條碼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1372123"/>
        <a:ext cx="964423" cy="482211"/>
      </dsp:txXfrm>
    </dsp:sp>
    <dsp:sp modelId="{2B8F229F-F2A5-6E40-B109-33AA17D2FB35}">
      <dsp:nvSpPr>
        <dsp:cNvPr id="0" name=""/>
        <dsp:cNvSpPr/>
      </dsp:nvSpPr>
      <dsp:spPr>
        <a:xfrm>
          <a:off x="4101933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選擇類別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2056864"/>
        <a:ext cx="964423" cy="482211"/>
      </dsp:txXfrm>
    </dsp:sp>
    <dsp:sp modelId="{17F50F62-8A9D-D84D-B278-E8B3E2B241A8}">
      <dsp:nvSpPr>
        <dsp:cNvPr id="0" name=""/>
        <dsp:cNvSpPr/>
      </dsp:nvSpPr>
      <dsp:spPr>
        <a:xfrm>
          <a:off x="4101933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2741604"/>
        <a:ext cx="964423" cy="482211"/>
      </dsp:txXfrm>
    </dsp:sp>
    <dsp:sp modelId="{1B3A61D1-9A35-D745-B1B7-88D0A6D5B780}">
      <dsp:nvSpPr>
        <dsp:cNvPr id="0" name=""/>
        <dsp:cNvSpPr/>
      </dsp:nvSpPr>
      <dsp:spPr>
        <a:xfrm>
          <a:off x="4101933" y="3426345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瀏覽收藏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3426345"/>
        <a:ext cx="964423" cy="482211"/>
      </dsp:txXfrm>
    </dsp:sp>
    <dsp:sp modelId="{66B6F302-43BE-40D5-9F35-40632CC2EB0F}">
      <dsp:nvSpPr>
        <dsp:cNvPr id="0" name=""/>
        <dsp:cNvSpPr/>
      </dsp:nvSpPr>
      <dsp:spPr>
        <a:xfrm>
          <a:off x="4101933" y="4111086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查看贊助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4111086"/>
        <a:ext cx="964423" cy="482211"/>
      </dsp:txXfrm>
    </dsp:sp>
    <dsp:sp modelId="{AD0A96B4-58AD-2549-BC67-D46253C24749}">
      <dsp:nvSpPr>
        <dsp:cNvPr id="0" name=""/>
        <dsp:cNvSpPr/>
      </dsp:nvSpPr>
      <dsp:spPr>
        <a:xfrm>
          <a:off x="4101933" y="4795827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關於我們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4795827"/>
        <a:ext cx="964423" cy="482211"/>
      </dsp:txXfrm>
    </dsp:sp>
    <dsp:sp modelId="{5FD75EE5-1AF3-CE4C-BFE1-83610D276BC1}">
      <dsp:nvSpPr>
        <dsp:cNvPr id="0" name=""/>
        <dsp:cNvSpPr/>
      </dsp:nvSpPr>
      <dsp:spPr>
        <a:xfrm>
          <a:off x="5027779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資訊查詢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27779" y="687382"/>
        <a:ext cx="964423" cy="482211"/>
      </dsp:txXfrm>
    </dsp:sp>
    <dsp:sp modelId="{CC9A3C50-EBCB-E54A-83C3-9FEA96C64727}">
      <dsp:nvSpPr>
        <dsp:cNvPr id="0" name=""/>
        <dsp:cNvSpPr/>
      </dsp:nvSpPr>
      <dsp:spPr>
        <a:xfrm>
          <a:off x="5268885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篩選條件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1372123"/>
        <a:ext cx="964423" cy="482211"/>
      </dsp:txXfrm>
    </dsp:sp>
    <dsp:sp modelId="{0D9A3410-658C-7D4D-B92E-67D09EA2EBF4}">
      <dsp:nvSpPr>
        <dsp:cNvPr id="0" name=""/>
        <dsp:cNvSpPr/>
      </dsp:nvSpPr>
      <dsp:spPr>
        <a:xfrm>
          <a:off x="5268885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查詢文章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2056864"/>
        <a:ext cx="964423" cy="482211"/>
      </dsp:txXfrm>
    </dsp:sp>
    <dsp:sp modelId="{CAFCB684-A9A8-EA44-8836-C269E6D9F2ED}">
      <dsp:nvSpPr>
        <dsp:cNvPr id="0" name=""/>
        <dsp:cNvSpPr/>
      </dsp:nvSpPr>
      <dsp:spPr>
        <a:xfrm>
          <a:off x="5268885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查詢作者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2741604"/>
        <a:ext cx="964423" cy="482211"/>
      </dsp:txXfrm>
    </dsp:sp>
    <dsp:sp modelId="{A285CF91-B082-8E4B-B573-43F9F5A77A05}">
      <dsp:nvSpPr>
        <dsp:cNvPr id="0" name=""/>
        <dsp:cNvSpPr/>
      </dsp:nvSpPr>
      <dsp:spPr>
        <a:xfrm>
          <a:off x="6194732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後臺管理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194732" y="687382"/>
        <a:ext cx="964423" cy="482211"/>
      </dsp:txXfrm>
    </dsp:sp>
    <dsp:sp modelId="{86FC84C7-DCA1-E740-AA31-D4ECA8B122DC}">
      <dsp:nvSpPr>
        <dsp:cNvPr id="0" name=""/>
        <dsp:cNvSpPr/>
      </dsp:nvSpPr>
      <dsp:spPr>
        <a:xfrm>
          <a:off x="6435838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管理會員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1372123"/>
        <a:ext cx="964423" cy="482211"/>
      </dsp:txXfrm>
    </dsp:sp>
    <dsp:sp modelId="{A856172B-2207-434B-A604-955B98885E7C}">
      <dsp:nvSpPr>
        <dsp:cNvPr id="0" name=""/>
        <dsp:cNvSpPr/>
      </dsp:nvSpPr>
      <dsp:spPr>
        <a:xfrm>
          <a:off x="6435838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審核文章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2056864"/>
        <a:ext cx="964423" cy="482211"/>
      </dsp:txXfrm>
    </dsp:sp>
    <dsp:sp modelId="{3A89BA95-47E2-254B-9133-91F0F92105F2}">
      <dsp:nvSpPr>
        <dsp:cNvPr id="0" name=""/>
        <dsp:cNvSpPr/>
      </dsp:nvSpPr>
      <dsp:spPr>
        <a:xfrm>
          <a:off x="6435838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分析趨勢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2741604"/>
        <a:ext cx="964423" cy="482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16593E1-4F76-4B72-9D47-429584678E6E}" type="datetimeFigureOut">
              <a:rPr lang="zh-CN" altLang="en-US"/>
              <a:pPr>
                <a:defRPr/>
              </a:pPr>
              <a:t>2019/1/3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D766207-BB5E-42BA-BE43-563840E45C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9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24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21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988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55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15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48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2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75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0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0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26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67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27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50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04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6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4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7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2AC39-0FD5-4874-9146-77B84E011511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FAA22-D154-4F07-803A-93CABEF51BE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3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47DCA-1848-4234-B503-FE2E2AB05BA5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14DB5-7C00-4113-B42B-462F17190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9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57D41-3466-4253-AA07-F0EB409F0D49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AF21D-F889-4752-AE2F-B44E0080EE1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33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B2FF9-3541-4CDC-A6D3-8B444A66CB1D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DD2E3-5919-424F-91EA-78784D33740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7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50721-BC0F-44C9-88B3-56912B7571DC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D5CDB-EACB-486D-A694-C149A76D6B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AB19A-6999-4C1B-9554-7459DD5FC7BB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AF40C-20E8-4765-8462-604A4D7D13F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5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862AB-0D16-4446-8AAF-7713E9E98D2F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F1CEB-BD98-4454-BD67-F66957FFC85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7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28D3A-E4AB-4059-938D-716E90DF3DCB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31C7F-5C69-4374-A3E6-EFB4F462B8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5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288A9-859A-462A-8322-25004A56DBBE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8125C-460D-43C6-A1C6-FF9528956C5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8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C9FA3-7D91-4B6D-803C-86581023F1F6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8C09C-A1A2-4B0D-A395-A762BA9BB76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5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44226-BB87-4D8E-A5BC-740842A448AF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6A49D-998D-4B83-9076-D0D1248BD4C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0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5A648-15D1-4D5E-B579-ACB9CEB8CBA1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A7EF8-5187-42EC-ACBC-5362770158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5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FEE9C71-3AC3-423A-BB65-ACFB6ACBD2C0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0131683-B41D-4201-8835-BB80A50F39C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8.wdp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12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6.wdp"/><Relationship Id="rId1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0.tiff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12" Type="http://schemas.microsoft.com/office/2007/relationships/hdphoto" Target="../media/hdphoto1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10.wdp"/><Relationship Id="rId10" Type="http://schemas.microsoft.com/office/2007/relationships/hdphoto" Target="../media/hdphoto12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0.tiff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12" Type="http://schemas.microsoft.com/office/2007/relationships/hdphoto" Target="../media/hdphoto1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10.wdp"/><Relationship Id="rId15" Type="http://schemas.microsoft.com/office/2007/relationships/hdphoto" Target="../media/hdphoto14.wdp"/><Relationship Id="rId10" Type="http://schemas.microsoft.com/office/2007/relationships/hdphoto" Target="../media/hdphoto12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0.tiff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12" Type="http://schemas.microsoft.com/office/2007/relationships/hdphoto" Target="../media/hdphoto1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10.wdp"/><Relationship Id="rId10" Type="http://schemas.microsoft.com/office/2007/relationships/hdphoto" Target="../media/hdphoto12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0.tiff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12" Type="http://schemas.microsoft.com/office/2007/relationships/hdphoto" Target="../media/hdphoto1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10.wdp"/><Relationship Id="rId10" Type="http://schemas.microsoft.com/office/2007/relationships/hdphoto" Target="../media/hdphoto12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8.wdp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12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6.wdp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13" Type="http://schemas.openxmlformats.org/officeDocument/2006/relationships/image" Target="../media/image44.png"/><Relationship Id="rId3" Type="http://schemas.openxmlformats.org/officeDocument/2006/relationships/image" Target="../media/image16.png"/><Relationship Id="rId7" Type="http://schemas.microsoft.com/office/2007/relationships/hdphoto" Target="../media/hdphoto16.wdp"/><Relationship Id="rId12" Type="http://schemas.microsoft.com/office/2007/relationships/hdphoto" Target="../media/hdphoto18.wdp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microsoft.com/office/2007/relationships/hdphoto" Target="../media/hdphoto17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10" Type="http://schemas.microsoft.com/office/2007/relationships/hdphoto" Target="../media/hdphoto20.wdp"/><Relationship Id="rId4" Type="http://schemas.microsoft.com/office/2007/relationships/hdphoto" Target="../media/hdphoto16.wdp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13" Type="http://schemas.openxmlformats.org/officeDocument/2006/relationships/image" Target="../media/image44.png"/><Relationship Id="rId3" Type="http://schemas.openxmlformats.org/officeDocument/2006/relationships/image" Target="../media/image16.png"/><Relationship Id="rId7" Type="http://schemas.microsoft.com/office/2007/relationships/hdphoto" Target="../media/hdphoto16.wdp"/><Relationship Id="rId12" Type="http://schemas.microsoft.com/office/2007/relationships/hdphoto" Target="../media/hdphoto18.wdp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microsoft.com/office/2007/relationships/hdphoto" Target="../media/hdphoto17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3254375" y="1438275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3254375" y="812800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5" y="-219075"/>
            <a:ext cx="46038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3" y="4803775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3"/>
            <a:ext cx="44450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70" name="文本框 22"/>
          <p:cNvSpPr>
            <a:spLocks noChangeArrowheads="1"/>
          </p:cNvSpPr>
          <p:nvPr/>
        </p:nvSpPr>
        <p:spPr bwMode="auto">
          <a:xfrm>
            <a:off x="4437478" y="1590170"/>
            <a:ext cx="332815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4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e</a:t>
            </a:r>
            <a:r>
              <a:rPr lang="zh-TW" altLang="en-US" sz="4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偏鄉教育庫</a:t>
            </a:r>
            <a:endParaRPr lang="zh-CN" altLang="en-US" sz="4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2931456" y="2352204"/>
            <a:ext cx="63401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軟體工程期末報告</a:t>
            </a:r>
            <a:endParaRPr lang="zh-CN" altLang="en-US" sz="6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77745" y="3533113"/>
            <a:ext cx="22365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en-US" altLang="zh-TW" sz="20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組別：第八組</a:t>
            </a:r>
            <a:endParaRPr kumimoji="1" lang="en-US" altLang="zh-TW" sz="20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en-US" altLang="zh-TW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  </a:t>
            </a:r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組員：劉豐銘、</a:t>
            </a:r>
            <a:endParaRPr kumimoji="1" lang="en-US" altLang="zh-TW" sz="20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en-US" altLang="zh-TW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 </a:t>
            </a:r>
            <a:r>
              <a:rPr kumimoji="1" lang="en-US" altLang="zh-TW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許</a:t>
            </a:r>
            <a:r>
              <a:rPr kumimoji="1" lang="zh-TW" altLang="en-US" sz="20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百</a:t>
            </a:r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加、黃昭婷</a:t>
            </a:r>
            <a:endParaRPr kumimoji="1" lang="zh-TW" altLang="en-US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981412" y="64868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>
                <a:solidFill>
                  <a:schemeClr val="bg1"/>
                </a:solidFill>
              </a:rPr>
              <a:t>107.01.03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06746"/>
              </p:ext>
            </p:extLst>
          </p:nvPr>
        </p:nvGraphicFramePr>
        <p:xfrm>
          <a:off x="1524000" y="1931783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為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3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88743"/>
              </p:ext>
            </p:extLst>
          </p:nvPr>
        </p:nvGraphicFramePr>
        <p:xfrm>
          <a:off x="1119352" y="1108786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833659"/>
              </p:ext>
            </p:extLst>
          </p:nvPr>
        </p:nvGraphicFramePr>
        <p:xfrm>
          <a:off x="1580888" y="2295178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7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694674"/>
              </p:ext>
            </p:extLst>
          </p:nvPr>
        </p:nvGraphicFramePr>
        <p:xfrm>
          <a:off x="1219200" y="1789892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0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23009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ERD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</a:t>
            </a: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3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4101" y="247650"/>
            <a:ext cx="10038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ERD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130" r="1080"/>
          <a:stretch/>
        </p:blipFill>
        <p:spPr>
          <a:xfrm>
            <a:off x="581891" y="1216574"/>
            <a:ext cx="11035145" cy="5169870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 bwMode="auto">
          <a:xfrm>
            <a:off x="777240" y="3729990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/>
          <p:cNvCxnSpPr/>
          <p:nvPr/>
        </p:nvCxnSpPr>
        <p:spPr bwMode="auto">
          <a:xfrm>
            <a:off x="5417820" y="1856232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接點 21"/>
          <p:cNvCxnSpPr/>
          <p:nvPr/>
        </p:nvCxnSpPr>
        <p:spPr bwMode="auto">
          <a:xfrm>
            <a:off x="8758428" y="2545080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接點 22"/>
          <p:cNvCxnSpPr/>
          <p:nvPr/>
        </p:nvCxnSpPr>
        <p:spPr bwMode="auto">
          <a:xfrm>
            <a:off x="6368796" y="4227576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/>
          <p:cNvCxnSpPr/>
          <p:nvPr/>
        </p:nvCxnSpPr>
        <p:spPr bwMode="auto">
          <a:xfrm>
            <a:off x="6344412" y="5702808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/>
          <p:cNvCxnSpPr/>
          <p:nvPr/>
        </p:nvCxnSpPr>
        <p:spPr bwMode="auto">
          <a:xfrm>
            <a:off x="3485388" y="5544312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829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5154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</a:t>
            </a: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4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478416" y="247650"/>
            <a:ext cx="3235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動態圖型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87" y="1440932"/>
            <a:ext cx="4100542" cy="512846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6" y="1440932"/>
            <a:ext cx="2925466" cy="51469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751618" y="11186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撰寫及提交文章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70464" y="1129671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選擇身份進入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287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478416" y="247650"/>
            <a:ext cx="3235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動態圖型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30" y="1430541"/>
            <a:ext cx="4761405" cy="515613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72" y="1440932"/>
            <a:ext cx="4367074" cy="51469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10834" y="11290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收藏文章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3747" y="112900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選擇分類及瀏覽文章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78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772563" y="247650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使用者案例圖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 descr="C:\Users\user\AppData\Local\Microsoft\Windows\INetCache\Content.Word\圖片1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129" y="1696017"/>
            <a:ext cx="7763741" cy="4226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6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等腰三角形 1"/>
          <p:cNvSpPr>
            <a:spLocks noChangeArrowheads="1"/>
          </p:cNvSpPr>
          <p:nvPr/>
        </p:nvSpPr>
        <p:spPr bwMode="auto">
          <a:xfrm flipV="1">
            <a:off x="3884613" y="17463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7" name="等腰三角形 2"/>
          <p:cNvSpPr>
            <a:spLocks noChangeArrowheads="1"/>
          </p:cNvSpPr>
          <p:nvPr/>
        </p:nvSpPr>
        <p:spPr bwMode="auto">
          <a:xfrm flipV="1">
            <a:off x="2878138" y="1736725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8" name="等腰三角形 3"/>
          <p:cNvSpPr>
            <a:spLocks noChangeArrowheads="1"/>
          </p:cNvSpPr>
          <p:nvPr/>
        </p:nvSpPr>
        <p:spPr bwMode="auto">
          <a:xfrm flipV="1">
            <a:off x="4891088" y="1736725"/>
            <a:ext cx="4419600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9" name="文本框 5"/>
          <p:cNvSpPr>
            <a:spLocks noChangeArrowheads="1"/>
          </p:cNvSpPr>
          <p:nvPr/>
        </p:nvSpPr>
        <p:spPr bwMode="auto">
          <a:xfrm>
            <a:off x="5234226" y="2474913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目錄</a:t>
            </a:r>
            <a:endParaRPr lang="zh-CN" altLang="en-US" sz="6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0" name="文本框 8"/>
          <p:cNvSpPr>
            <a:spLocks noChangeArrowheads="1"/>
          </p:cNvSpPr>
          <p:nvPr/>
        </p:nvSpPr>
        <p:spPr bwMode="auto">
          <a:xfrm>
            <a:off x="1392279" y="3517840"/>
            <a:ext cx="1061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1.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簡介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1" name="文本框 9"/>
          <p:cNvSpPr>
            <a:spLocks noChangeArrowheads="1"/>
          </p:cNvSpPr>
          <p:nvPr/>
        </p:nvSpPr>
        <p:spPr bwMode="auto">
          <a:xfrm>
            <a:off x="1392279" y="5080798"/>
            <a:ext cx="12907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3. E R D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2" name="文本框 10"/>
          <p:cNvSpPr>
            <a:spLocks noChangeArrowheads="1"/>
          </p:cNvSpPr>
          <p:nvPr/>
        </p:nvSpPr>
        <p:spPr bwMode="auto">
          <a:xfrm>
            <a:off x="1392279" y="4299319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2.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功能說明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3" name="文本框 11"/>
          <p:cNvSpPr>
            <a:spLocks noChangeArrowheads="1"/>
          </p:cNvSpPr>
          <p:nvPr/>
        </p:nvSpPr>
        <p:spPr bwMode="auto">
          <a:xfrm>
            <a:off x="8886519" y="3766657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5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操作介面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1" name="文本框 11"/>
          <p:cNvSpPr>
            <a:spLocks noChangeArrowheads="1"/>
          </p:cNvSpPr>
          <p:nvPr/>
        </p:nvSpPr>
        <p:spPr bwMode="auto">
          <a:xfrm>
            <a:off x="8886519" y="4588379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6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所需資源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2" name="文本框 11"/>
          <p:cNvSpPr>
            <a:spLocks noChangeArrowheads="1"/>
          </p:cNvSpPr>
          <p:nvPr/>
        </p:nvSpPr>
        <p:spPr bwMode="auto">
          <a:xfrm>
            <a:off x="8886519" y="5410101"/>
            <a:ext cx="18020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7</a:t>
            </a:r>
            <a:r>
              <a:rPr lang="en-US" altLang="zh-CN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.Schedule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4" name="文本框 9"/>
          <p:cNvSpPr>
            <a:spLocks noChangeArrowheads="1"/>
          </p:cNvSpPr>
          <p:nvPr/>
        </p:nvSpPr>
        <p:spPr bwMode="auto">
          <a:xfrm>
            <a:off x="1392279" y="5862277"/>
            <a:ext cx="13692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4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ＵＭＬ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2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772563" y="247650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使用者案例圖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0" name="圖片 9" descr="圖片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01" y="2036966"/>
            <a:ext cx="8444198" cy="3544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888781" y="247650"/>
            <a:ext cx="24144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類別圖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系統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45" y="1310380"/>
            <a:ext cx="7774709" cy="49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類別圖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45" y="1224103"/>
            <a:ext cx="7774709" cy="51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05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380132" y="228600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656000" y="396350"/>
            <a:ext cx="2880000" cy="6065300"/>
            <a:chOff x="4656000" y="396350"/>
            <a:chExt cx="2880000" cy="60653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396350"/>
              <a:ext cx="2880000" cy="60653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913745" y="1588655"/>
              <a:ext cx="2429164" cy="3472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t="23416" r="23861" b="50038"/>
          <a:stretch/>
        </p:blipFill>
        <p:spPr>
          <a:xfrm>
            <a:off x="5338618" y="2245232"/>
            <a:ext cx="1514764" cy="1610159"/>
          </a:xfrm>
          <a:prstGeom prst="rect">
            <a:avLst/>
          </a:prstGeom>
        </p:spPr>
      </p:pic>
      <p:sp>
        <p:nvSpPr>
          <p:cNvPr id="7" name="文本框 35"/>
          <p:cNvSpPr>
            <a:spLocks noChangeArrowheads="1"/>
          </p:cNvSpPr>
          <p:nvPr/>
        </p:nvSpPr>
        <p:spPr bwMode="auto">
          <a:xfrm>
            <a:off x="817410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啟動畫面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9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380132" y="208936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51846" y="2198254"/>
            <a:ext cx="2232892" cy="164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結束點 8"/>
          <p:cNvSpPr/>
          <p:nvPr/>
        </p:nvSpPr>
        <p:spPr>
          <a:xfrm>
            <a:off x="6564630" y="3520211"/>
            <a:ext cx="430187" cy="213590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effectLst>
            <a:reflection stA="45000" endPos="1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564630" y="3503895"/>
            <a:ext cx="663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hlinkClick r:id="rId4" action="ppaction://hlinksldjump"/>
          </p:cNvPr>
          <p:cNvSpPr txBox="1"/>
          <p:nvPr/>
        </p:nvSpPr>
        <p:spPr>
          <a:xfrm>
            <a:off x="5225301" y="5147969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偏鄉教育庫新用戶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 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註冊。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93368" y="3900607"/>
            <a:ext cx="1339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951846" y="4735942"/>
            <a:ext cx="2232891" cy="33770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101363" y="4801916"/>
            <a:ext cx="18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以訪客身份登入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本框 35"/>
          <p:cNvSpPr>
            <a:spLocks noChangeArrowheads="1"/>
          </p:cNvSpPr>
          <p:nvPr/>
        </p:nvSpPr>
        <p:spPr bwMode="auto">
          <a:xfrm>
            <a:off x="83707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登入畫面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2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51846" y="2198254"/>
            <a:ext cx="2232892" cy="2053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姓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</a:p>
        </p:txBody>
      </p:sp>
      <p:sp>
        <p:nvSpPr>
          <p:cNvPr id="7" name="矩形 6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6564630" y="3938235"/>
            <a:ext cx="663863" cy="246221"/>
            <a:chOff x="6564630" y="3503895"/>
            <a:chExt cx="663863" cy="246221"/>
          </a:xfrm>
        </p:grpSpPr>
        <p:sp>
          <p:nvSpPr>
            <p:cNvPr id="10" name="流程圖: 結束點 9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hlinkClick r:id="rId4" action="ppaction://hlinksldjump"/>
            </p:cNvPr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註冊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5033354" y="326029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08982" y="350035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058766" y="302852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0551999@nkust.edu.tw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65227" y="3527505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*********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85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951846" y="2198254"/>
            <a:ext cx="2232892" cy="164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流程圖: 結束點 35"/>
          <p:cNvSpPr/>
          <p:nvPr/>
        </p:nvSpPr>
        <p:spPr>
          <a:xfrm>
            <a:off x="6564630" y="3520211"/>
            <a:ext cx="430187" cy="213590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effectLst>
            <a:reflection stA="45000" endPos="1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564630" y="3503895"/>
            <a:ext cx="663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225301" y="5147969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偏鄉教育庫新用戶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 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註冊。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93368" y="3900607"/>
            <a:ext cx="1339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951846" y="4735942"/>
            <a:ext cx="2232891" cy="33770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5101363" y="4801916"/>
            <a:ext cx="18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以訪客身份登入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0551999@nkust.edu.tw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053686" y="303360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********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登入畫面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85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28600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081588" y="396350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08" y="391903"/>
            <a:ext cx="2877312" cy="606552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5014242" y="3160816"/>
            <a:ext cx="974643" cy="8979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073547" y="3160816"/>
            <a:ext cx="1010616" cy="897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043814" y="2003208"/>
            <a:ext cx="1093269" cy="1015326"/>
            <a:chOff x="1977092" y="3445400"/>
            <a:chExt cx="744104" cy="783779"/>
          </a:xfrm>
        </p:grpSpPr>
        <p:sp>
          <p:nvSpPr>
            <p:cNvPr id="24" name="圓角矩形 23"/>
            <p:cNvSpPr/>
            <p:nvPr/>
          </p:nvSpPr>
          <p:spPr>
            <a:xfrm>
              <a:off x="1989340" y="3544745"/>
              <a:ext cx="687849" cy="6844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13" b="89913" l="7385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7092" y="3445400"/>
              <a:ext cx="744104" cy="6582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174245" y="4019548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43791" y="2151621"/>
            <a:ext cx="1109180" cy="886633"/>
            <a:chOff x="1947811" y="3472013"/>
            <a:chExt cx="754933" cy="684434"/>
          </a:xfrm>
        </p:grpSpPr>
        <p:sp>
          <p:nvSpPr>
            <p:cNvPr id="28" name="圓角矩形 27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564" b="91028" l="48000" r="94615"/>
                      </a14:imgEffect>
                    </a14:imgLayer>
                  </a14:imgProps>
                </a:ext>
              </a:extLst>
            </a:blip>
            <a:srcRect l="44960" t="64930" r="1535"/>
            <a:stretch/>
          </p:blipFill>
          <p:spPr>
            <a:xfrm>
              <a:off x="1947811" y="3527411"/>
              <a:ext cx="754933" cy="578813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2167044" y="3931594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30" b="8965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026" y="3172467"/>
            <a:ext cx="812562" cy="77479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333480" y="3811326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231" r="97692">
                        <a14:foregroundMark x1="91538" y1="50385" x2="93462" y2="52308"/>
                        <a14:foregroundMark x1="83462" y1="47308" x2="88846" y2="47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488" y="3049914"/>
            <a:ext cx="993963" cy="95999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5272222" y="3811325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5022169" y="4182338"/>
            <a:ext cx="968078" cy="897949"/>
            <a:chOff x="1993809" y="3472013"/>
            <a:chExt cx="658896" cy="693168"/>
          </a:xfrm>
        </p:grpSpPr>
        <p:sp>
          <p:nvSpPr>
            <p:cNvPr id="51" name="圓角矩形 50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7A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2159697" y="3963232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767" b="100000" l="1563" r="99805">
                        <a14:foregroundMark x1="18652" y1="37243" x2="18652" y2="37243"/>
                        <a14:foregroundMark x1="44336" y1="25806" x2="45215" y2="18475"/>
                        <a14:foregroundMark x1="47070" y1="21408" x2="47070" y2="27761"/>
                        <a14:foregroundMark x1="47070" y1="21017" x2="47656" y2="20821"/>
                        <a14:foregroundMark x1="70410" y1="25513" x2="70703" y2="19746"/>
                        <a14:foregroundMark x1="16406" y1="34115" x2="14746" y2="3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787" y="4146944"/>
            <a:ext cx="735586" cy="698031"/>
          </a:xfrm>
          <a:prstGeom prst="rect">
            <a:avLst/>
          </a:prstGeom>
        </p:spPr>
      </p:pic>
      <p:sp>
        <p:nvSpPr>
          <p:cNvPr id="54" name="圓角矩形 53"/>
          <p:cNvSpPr/>
          <p:nvPr/>
        </p:nvSpPr>
        <p:spPr>
          <a:xfrm>
            <a:off x="6062602" y="4158217"/>
            <a:ext cx="1010616" cy="8979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6204442" y="4788950"/>
            <a:ext cx="1100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敬請期待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342" y="4180784"/>
            <a:ext cx="673272" cy="6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e</a:t>
              </a:r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23651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01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登出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091" y="2380045"/>
              <a:ext cx="1892301" cy="39852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8564512" y="2961838"/>
              <a:ext cx="1621904" cy="251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4964773" y="1059608"/>
            <a:ext cx="2441620" cy="43559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50131" y="1060544"/>
            <a:ext cx="2288163" cy="4354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50133" y="1059608"/>
            <a:ext cx="2288163" cy="1076667"/>
          </a:xfrm>
          <a:prstGeom prst="rect">
            <a:avLst/>
          </a:prstGeom>
          <a:solidFill>
            <a:srgbClr val="00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e</a:t>
            </a:r>
            <a:r>
              <a:rPr kumimoji="1"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偏鄉教育庫</a:t>
            </a:r>
            <a:endParaRPr kumimoji="1"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4828622" y="1314382"/>
            <a:ext cx="622241" cy="615219"/>
            <a:chOff x="8532097" y="2851647"/>
            <a:chExt cx="1206294" cy="1144063"/>
          </a:xfrm>
        </p:grpSpPr>
        <p:sp>
          <p:nvSpPr>
            <p:cNvPr id="11" name="橢圓 10"/>
            <p:cNvSpPr>
              <a:spLocks noChangeAspect="1"/>
            </p:cNvSpPr>
            <p:nvPr/>
          </p:nvSpPr>
          <p:spPr>
            <a:xfrm>
              <a:off x="8532097" y="2851647"/>
              <a:ext cx="1206294" cy="1144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25" t="35855" r="28231" b="34309"/>
            <a:stretch/>
          </p:blipFill>
          <p:spPr>
            <a:xfrm>
              <a:off x="8742699" y="3012112"/>
              <a:ext cx="780042" cy="795726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03" b="55165" l="5529" r="11138">
                        <a14:foregroundMark x1="6651" y1="49231" x2="6651" y2="52308"/>
                      </a14:backgroundRemoval>
                    </a14:imgEffect>
                  </a14:imgLayer>
                </a14:imgProps>
              </a:ext>
            </a:extLst>
          </a:blip>
          <a:srcRect l="4884" t="47150" r="88353" b="44504"/>
          <a:stretch/>
        </p:blipFill>
        <p:spPr>
          <a:xfrm>
            <a:off x="4762412" y="3076267"/>
            <a:ext cx="448901" cy="403921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4728333" y="2168477"/>
            <a:ext cx="2289960" cy="448909"/>
            <a:chOff x="8498617" y="3544419"/>
            <a:chExt cx="1504616" cy="294955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8512833" y="379946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0209" y="3577764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Home</a:t>
              </a:r>
              <a:endParaRPr kumimoji="1" lang="zh-TW" altLang="en-US" sz="1100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538" b="39670" l="16747" r="23718">
                          <a14:foregroundMark x1="21955" y1="35165" x2="20112" y2="33077"/>
                        </a14:backgroundRemoval>
                      </a14:imgEffect>
                    </a14:imgLayer>
                  </a14:imgProps>
                </a:ext>
              </a:extLst>
            </a:blip>
            <a:srcRect l="15881" t="31572" r="75333" b="59367"/>
            <a:stretch/>
          </p:blipFill>
          <p:spPr>
            <a:xfrm>
              <a:off x="8498617" y="3544419"/>
              <a:ext cx="374441" cy="281552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>
            <a:off x="4749969" y="2636910"/>
            <a:ext cx="2268324" cy="398159"/>
            <a:chOff x="8512833" y="3562742"/>
            <a:chExt cx="1490400" cy="261610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8512833" y="379946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3562742"/>
              <a:ext cx="7729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QR Code</a:t>
              </a:r>
              <a:endParaRPr kumimoji="1" lang="zh-TW" altLang="en-US" sz="1100" dirty="0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749969" y="3098742"/>
            <a:ext cx="2268324" cy="398159"/>
            <a:chOff x="8512833" y="3565244"/>
            <a:chExt cx="1490400" cy="261610"/>
          </a:xfrm>
        </p:grpSpPr>
        <p:cxnSp>
          <p:nvCxnSpPr>
            <p:cNvPr id="24" name="直線接點 23"/>
            <p:cNvCxnSpPr/>
            <p:nvPr/>
          </p:nvCxnSpPr>
          <p:spPr>
            <a:xfrm>
              <a:off x="8512833" y="379946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8780209" y="356524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Post</a:t>
              </a:r>
              <a:endParaRPr kumimoji="1" lang="zh-TW" altLang="en-US" sz="1100" dirty="0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143" b="55934" l="50481" r="58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5" t="47201" r="40833" b="43079"/>
          <a:stretch/>
        </p:blipFill>
        <p:spPr>
          <a:xfrm rot="21184250">
            <a:off x="4720039" y="3496222"/>
            <a:ext cx="589286" cy="436318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>
            <a:off x="4752856" y="3873747"/>
            <a:ext cx="226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159790" y="3532509"/>
            <a:ext cx="651887" cy="398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/>
              <a:t>Edit</a:t>
            </a:r>
            <a:endParaRPr kumimoji="1" lang="zh-TW" altLang="en-US" sz="1100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4749969" y="4296726"/>
            <a:ext cx="226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156903" y="3947874"/>
            <a:ext cx="1081276" cy="398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/>
              <a:t>Sponsor</a:t>
            </a:r>
            <a:endParaRPr kumimoji="1" lang="zh-TW" altLang="en-US" sz="1100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4749969" y="4724158"/>
            <a:ext cx="226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156903" y="4374537"/>
            <a:ext cx="1127630" cy="398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/>
              <a:t>About us</a:t>
            </a:r>
            <a:endParaRPr kumimoji="1" lang="zh-TW" altLang="en-US" sz="11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753530" y="5156060"/>
            <a:ext cx="226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5160465" y="4788153"/>
            <a:ext cx="577401" cy="26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Logout</a:t>
            </a:r>
            <a:endParaRPr kumimoji="1" lang="zh-TW" altLang="en-US" sz="11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341" b="55824" l="62580" r="68750">
                        <a14:foregroundMark x1="65545" y1="49670" x2="65625" y2="48132"/>
                        <a14:foregroundMark x1="66346" y1="39341" x2="66346" y2="39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51" t="47201" r="30369" b="43079"/>
          <a:stretch/>
        </p:blipFill>
        <p:spPr>
          <a:xfrm>
            <a:off x="4774099" y="3917549"/>
            <a:ext cx="481167" cy="444022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325" b="88126" l="26782" r="35729">
                        <a14:foregroundMark x1="30128" y1="84396" x2="30048" y2="84945"/>
                        <a14:foregroundMark x1="29247" y1="85604" x2="29247" y2="85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4" t="77100" r="63153" b="10649"/>
          <a:stretch/>
        </p:blipFill>
        <p:spPr>
          <a:xfrm>
            <a:off x="4708136" y="4326976"/>
            <a:ext cx="613091" cy="48972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8622" y="2608993"/>
            <a:ext cx="367553" cy="367552"/>
          </a:xfrm>
          <a:prstGeom prst="rect">
            <a:avLst/>
          </a:prstGeom>
        </p:spPr>
      </p:pic>
      <p:pic>
        <p:nvPicPr>
          <p:cNvPr id="38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流程圖: 替代處理程序 38"/>
          <p:cNvSpPr/>
          <p:nvPr/>
        </p:nvSpPr>
        <p:spPr>
          <a:xfrm>
            <a:off x="5005551" y="2909155"/>
            <a:ext cx="2180899" cy="90767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>
            <a:stCxn id="39" idx="1"/>
            <a:endCxn id="39" idx="3"/>
          </p:cNvCxnSpPr>
          <p:nvPr/>
        </p:nvCxnSpPr>
        <p:spPr>
          <a:xfrm>
            <a:off x="5005551" y="3362991"/>
            <a:ext cx="21808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endCxn id="39" idx="2"/>
          </p:cNvCxnSpPr>
          <p:nvPr/>
        </p:nvCxnSpPr>
        <p:spPr>
          <a:xfrm>
            <a:off x="6092190" y="3365302"/>
            <a:ext cx="3811" cy="451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409081" y="3445762"/>
            <a:ext cx="544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12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321227" y="3445762"/>
            <a:ext cx="544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zh-TW" altLang="en-US" sz="12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5655437" y="3015685"/>
            <a:ext cx="88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 out?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04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e</a:t>
              </a:r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選擇分</a:t>
            </a:r>
            <a:r>
              <a:rPr lang="zh-TW" altLang="en-US" sz="8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流程圖: 替代處理程序 23"/>
          <p:cNvSpPr/>
          <p:nvPr/>
        </p:nvSpPr>
        <p:spPr>
          <a:xfrm>
            <a:off x="6163094" y="1975007"/>
            <a:ext cx="967338" cy="124533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421772" y="1979690"/>
            <a:ext cx="8300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6227508" y="225067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6242748" y="247927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235128" y="271549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227508" y="295933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65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28389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49372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e</a:t>
              </a:r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28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857051" y="31419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87531" y="2775850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橋頭蒸餃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5" y="2194754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649913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4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修改文章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修改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21442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857051" y="31419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87531" y="2775850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橋頭蒸餃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649913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150041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9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28600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081588" y="396350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08" y="391903"/>
            <a:ext cx="2877312" cy="606552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5014242" y="3160816"/>
            <a:ext cx="974643" cy="8979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073547" y="3160816"/>
            <a:ext cx="1010616" cy="897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043814" y="2003208"/>
            <a:ext cx="1093269" cy="1015326"/>
            <a:chOff x="1977092" y="3445400"/>
            <a:chExt cx="744104" cy="783779"/>
          </a:xfrm>
        </p:grpSpPr>
        <p:sp>
          <p:nvSpPr>
            <p:cNvPr id="24" name="圓角矩形 23"/>
            <p:cNvSpPr/>
            <p:nvPr/>
          </p:nvSpPr>
          <p:spPr>
            <a:xfrm>
              <a:off x="1989340" y="3544745"/>
              <a:ext cx="687849" cy="6844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13" b="89913" l="7385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7092" y="3445400"/>
              <a:ext cx="744104" cy="6582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174245" y="4019548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43791" y="2151621"/>
            <a:ext cx="1109180" cy="886633"/>
            <a:chOff x="1947811" y="3472013"/>
            <a:chExt cx="754933" cy="684434"/>
          </a:xfrm>
        </p:grpSpPr>
        <p:sp>
          <p:nvSpPr>
            <p:cNvPr id="28" name="圓角矩形 27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564" b="91028" l="48000" r="94615"/>
                      </a14:imgEffect>
                    </a14:imgLayer>
                  </a14:imgProps>
                </a:ext>
              </a:extLst>
            </a:blip>
            <a:srcRect l="44960" t="64930" r="1535"/>
            <a:stretch/>
          </p:blipFill>
          <p:spPr>
            <a:xfrm>
              <a:off x="1947811" y="3527411"/>
              <a:ext cx="754933" cy="578813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2167044" y="3931594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30" b="8965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026" y="3172467"/>
            <a:ext cx="812562" cy="77479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333480" y="3811326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231" r="97692">
                        <a14:foregroundMark x1="91538" y1="50385" x2="93462" y2="52308"/>
                        <a14:foregroundMark x1="83462" y1="47308" x2="88846" y2="47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488" y="3049914"/>
            <a:ext cx="993963" cy="95999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5272222" y="3811325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5022169" y="4182338"/>
            <a:ext cx="968078" cy="897949"/>
            <a:chOff x="1993809" y="3472013"/>
            <a:chExt cx="658896" cy="693168"/>
          </a:xfrm>
        </p:grpSpPr>
        <p:sp>
          <p:nvSpPr>
            <p:cNvPr id="51" name="圓角矩形 50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7A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2159697" y="3963232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767" b="100000" l="1563" r="99805">
                        <a14:foregroundMark x1="18652" y1="37243" x2="18652" y2="37243"/>
                        <a14:foregroundMark x1="44336" y1="25806" x2="45215" y2="18475"/>
                        <a14:foregroundMark x1="47070" y1="21408" x2="47070" y2="27761"/>
                        <a14:foregroundMark x1="47070" y1="21017" x2="47656" y2="20821"/>
                        <a14:foregroundMark x1="70410" y1="25513" x2="70703" y2="19746"/>
                        <a14:foregroundMark x1="16406" y1="34115" x2="14746" y2="3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787" y="4146944"/>
            <a:ext cx="735586" cy="698031"/>
          </a:xfrm>
          <a:prstGeom prst="rect">
            <a:avLst/>
          </a:prstGeom>
        </p:spPr>
      </p:pic>
      <p:sp>
        <p:nvSpPr>
          <p:cNvPr id="54" name="圓角矩形 53"/>
          <p:cNvSpPr/>
          <p:nvPr/>
        </p:nvSpPr>
        <p:spPr>
          <a:xfrm>
            <a:off x="6062602" y="4158217"/>
            <a:ext cx="1010616" cy="8979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6204442" y="4788950"/>
            <a:ext cx="1100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敬請期待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342" y="4180784"/>
            <a:ext cx="673272" cy="6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3306" y="2476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27530" y="2623208"/>
            <a:ext cx="4290046" cy="2371972"/>
            <a:chOff x="967755" y="3148188"/>
            <a:chExt cx="4290046" cy="2371972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641" y="3148188"/>
              <a:ext cx="468000" cy="486000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7755" y="4091174"/>
              <a:ext cx="468000" cy="486000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7755" y="5034160"/>
              <a:ext cx="468000" cy="4860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1486502" y="3177091"/>
              <a:ext cx="3583590" cy="4281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偏鄉孩童教育資源不足</a:t>
              </a:r>
              <a:endParaRPr lang="zh-CN" altLang="en-US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1486503" y="4118158"/>
              <a:ext cx="377129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smtClean="0">
                  <a:latin typeface="Microsoft JhengHei" charset="-120"/>
                  <a:ea typeface="Microsoft JhengHei" charset="-120"/>
                  <a:cs typeface="Microsoft JhengHei" charset="-120"/>
                </a:rPr>
                <a:t>偏鄉及村落的文化特色無法傳播</a:t>
              </a:r>
              <a:endParaRPr lang="zh-CN" altLang="en-US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1492639" y="5055804"/>
              <a:ext cx="349499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遊客稀少</a:t>
              </a:r>
              <a:r>
                <a:rPr lang="en-US" altLang="zh-TW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→</a:t>
              </a:r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無法帶動觀光經濟</a:t>
              </a:r>
              <a:endParaRPr lang="zh-CN" altLang="en-US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251142" y="2627347"/>
            <a:ext cx="5552931" cy="2363694"/>
            <a:chOff x="6251142" y="3150408"/>
            <a:chExt cx="5552931" cy="2363694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1143" y="3150408"/>
              <a:ext cx="468000" cy="486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1142" y="4095250"/>
              <a:ext cx="468000" cy="4860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1142" y="5028102"/>
              <a:ext cx="468000" cy="486000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6734463" y="3195678"/>
              <a:ext cx="5069610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遊客查詢偏鄉的食衣住行育樂之資訊更方便</a:t>
              </a:r>
              <a:endPara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6734462" y="4132342"/>
              <a:ext cx="4570846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遊客更加了解當地的環境、文化、歷史</a:t>
              </a:r>
              <a:endPara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6704662" y="5082906"/>
              <a:ext cx="3395301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提高遊客量</a:t>
              </a:r>
              <a:r>
                <a:rPr lang="en-US" altLang="zh-TW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→</a:t>
              </a:r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帶動觀光經濟</a:t>
              </a:r>
              <a:endPara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sp>
        <p:nvSpPr>
          <p:cNvPr id="37" name="文本框 35"/>
          <p:cNvSpPr>
            <a:spLocks noChangeArrowheads="1"/>
          </p:cNvSpPr>
          <p:nvPr/>
        </p:nvSpPr>
        <p:spPr bwMode="auto">
          <a:xfrm>
            <a:off x="2433730" y="1251150"/>
            <a:ext cx="736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背景趨勢                                      動機目的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38" name="直線接點 37"/>
          <p:cNvCxnSpPr/>
          <p:nvPr/>
        </p:nvCxnSpPr>
        <p:spPr bwMode="auto">
          <a:xfrm flipH="1">
            <a:off x="6085611" y="1187378"/>
            <a:ext cx="20779" cy="522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27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2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瀏覽文</a:t>
            </a:r>
            <a:r>
              <a:rPr lang="zh-TW" altLang="en-US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20243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5203500" y="1070018"/>
            <a:ext cx="1718949" cy="461602"/>
          </a:xfrm>
          <a:prstGeom prst="rect">
            <a:avLst/>
          </a:prstGeom>
        </p:spPr>
      </p:pic>
      <p:pic>
        <p:nvPicPr>
          <p:cNvPr id="8" name="Picture 4" descr="ãæ¾å¤§é¡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55" y="1651118"/>
            <a:ext cx="284990" cy="2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ãä¸ä¸ç®­é ­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21589" r="19255" b="21470"/>
          <a:stretch/>
        </p:blipFill>
        <p:spPr bwMode="auto">
          <a:xfrm>
            <a:off x="7150100" y="1665440"/>
            <a:ext cx="251460" cy="2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4757420" y="276352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92040" y="209348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4976650" y="2145037"/>
            <a:ext cx="370146" cy="5400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460217" y="209348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49800" y="350266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84420" y="283262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452597" y="283262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102|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4757420" y="42418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2040" y="357176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60217" y="357176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許小加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03501" y="1656627"/>
            <a:ext cx="1387800" cy="259265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54103" y="1669671"/>
            <a:ext cx="1437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搜尋想要查看的文章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749800" y="49961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84420" y="432614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52597" y="432614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豐先生</a:t>
            </a:r>
            <a:endParaRPr kumimoji="1"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92040" y="5141484"/>
            <a:ext cx="591037" cy="2687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t="12540" r="47745" b="58953"/>
          <a:stretch/>
        </p:blipFill>
        <p:spPr>
          <a:xfrm>
            <a:off x="4976650" y="5193037"/>
            <a:ext cx="370146" cy="201923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460217" y="5095765"/>
            <a:ext cx="194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黃阿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昭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14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12" y="2786380"/>
            <a:ext cx="790692" cy="7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1" y="3481130"/>
            <a:ext cx="769883" cy="7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ç¸éåç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76" y="4310903"/>
            <a:ext cx="625402" cy="6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02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瀏覽文</a:t>
            </a:r>
            <a:r>
              <a:rPr lang="zh-TW" altLang="en-US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4986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892039" y="1877540"/>
            <a:ext cx="1677299" cy="1575890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5144289" y="1912527"/>
            <a:ext cx="1034366" cy="150908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26905" y="1587533"/>
            <a:ext cx="1948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9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9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37900" y="1150448"/>
            <a:ext cx="94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endParaRPr kumimoji="1" lang="en-US" altLang="zh-TW" sz="105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92039" y="3652018"/>
            <a:ext cx="2308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台北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TAIPEI 101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）是位於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臺灣臺北市信義區的摩天大樓，樓高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509.2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公尺（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1,671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英尺），地上樓層共有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層、另有地下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層，總樓地板面積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千平方公尺，由李祖原聯合建築師事務所設計，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KTRT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團隊承造，於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月動工，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日完工開幕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19" y="3114028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ãææ icon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" name="Picture 4" descr="ç¸éåç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36" y="3114028"/>
            <a:ext cx="315084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ãè¿å icon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04" y="929695"/>
            <a:ext cx="718503" cy="7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ãææ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lum bright="1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314" y="3009972"/>
            <a:ext cx="503728" cy="50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2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篩選條件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20243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5203500" y="1070018"/>
            <a:ext cx="1718949" cy="461602"/>
          </a:xfrm>
          <a:prstGeom prst="rect">
            <a:avLst/>
          </a:prstGeom>
        </p:spPr>
      </p:pic>
      <p:pic>
        <p:nvPicPr>
          <p:cNvPr id="8" name="Picture 4" descr="ãæ¾å¤§é¡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55" y="1651118"/>
            <a:ext cx="284990" cy="2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ãä¸ä¸ç®­é ­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21589" r="19255" b="21470"/>
          <a:stretch/>
        </p:blipFill>
        <p:spPr bwMode="auto">
          <a:xfrm>
            <a:off x="7150100" y="1665440"/>
            <a:ext cx="251460" cy="2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4757420" y="276352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92040" y="209348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4976650" y="2145037"/>
            <a:ext cx="370146" cy="5400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460217" y="209348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49800" y="350266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84420" y="283262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452597" y="283262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102|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4757420" y="42418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2040" y="357176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60217" y="357176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許小加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03501" y="1656627"/>
            <a:ext cx="1387800" cy="259265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54103" y="1669671"/>
            <a:ext cx="1437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搜尋想要查看的文章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749800" y="49961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84420" y="432614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52597" y="432614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豐先生</a:t>
            </a:r>
            <a:endParaRPr kumimoji="1"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92040" y="5141484"/>
            <a:ext cx="591037" cy="2687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t="12540" r="47745" b="58953"/>
          <a:stretch/>
        </p:blipFill>
        <p:spPr>
          <a:xfrm>
            <a:off x="4976650" y="5193037"/>
            <a:ext cx="370146" cy="201923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460217" y="5095765"/>
            <a:ext cx="194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黃阿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昭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14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12" y="2786380"/>
            <a:ext cx="790692" cy="7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1" y="3481130"/>
            <a:ext cx="769883" cy="7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ç¸éåç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76" y="4310903"/>
            <a:ext cx="625402" cy="6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5788132" y="2063234"/>
            <a:ext cx="1587581" cy="8780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074448" y="2068274"/>
            <a:ext cx="1388456" cy="29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熱門程度優先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5852547" y="234032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5867787" y="257010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5860167" y="280754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063896" y="2306685"/>
            <a:ext cx="1388456" cy="32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最新日期優先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064932" y="2534360"/>
            <a:ext cx="1388456" cy="32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最近距離優先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36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06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3301" y="2476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工具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66460"/>
              </p:ext>
            </p:extLst>
          </p:nvPr>
        </p:nvGraphicFramePr>
        <p:xfrm>
          <a:off x="2652600" y="3067514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項目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工具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操作介面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UML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200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draw.io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Logo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MediBang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Paint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4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70673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Schedule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07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人員分配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110599"/>
              </p:ext>
            </p:extLst>
          </p:nvPr>
        </p:nvGraphicFramePr>
        <p:xfrm>
          <a:off x="2654290" y="1769574"/>
          <a:ext cx="68834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負責內容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主要負責人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討論內容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摘要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簡介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功能架構圖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功能說明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系統架構圖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UML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操作介面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en-US" altLang="zh-TW" baseline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Logo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9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時間規劃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25336"/>
              </p:ext>
            </p:extLst>
          </p:nvPr>
        </p:nvGraphicFramePr>
        <p:xfrm>
          <a:off x="920875" y="1722778"/>
          <a:ext cx="10350249" cy="417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18"/>
                <a:gridCol w="1248733"/>
                <a:gridCol w="1248733"/>
                <a:gridCol w="1248733"/>
                <a:gridCol w="1248733"/>
                <a:gridCol w="1248733"/>
                <a:gridCol w="1248733"/>
                <a:gridCol w="1248733"/>
              </a:tblGrid>
              <a:tr h="39169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4E8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76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12/10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簡介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摘要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需求功能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使用者案例圖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操作介面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人員分配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3145"/>
              </p:ext>
            </p:extLst>
          </p:nvPr>
        </p:nvGraphicFramePr>
        <p:xfrm>
          <a:off x="2654290" y="1954994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負責內容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主要負責人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偏鄉訪談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Android studio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摸索</a:t>
                      </a:r>
                      <a:endParaRPr lang="en-US" altLang="zh-TW" b="0" dirty="0" smtClean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伺服器摸索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介面架構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程式撰寫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伺服器建立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資料庫建立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推廣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維護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9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時間規劃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4835"/>
              </p:ext>
            </p:extLst>
          </p:nvPr>
        </p:nvGraphicFramePr>
        <p:xfrm>
          <a:off x="1393632" y="1719393"/>
          <a:ext cx="9404736" cy="4179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123"/>
                <a:gridCol w="1134659"/>
                <a:gridCol w="1134659"/>
                <a:gridCol w="1134659"/>
                <a:gridCol w="1134659"/>
                <a:gridCol w="1134659"/>
                <a:gridCol w="1134659"/>
                <a:gridCol w="1134659"/>
              </a:tblGrid>
              <a:tr h="364750">
                <a:tc>
                  <a:txBody>
                    <a:bodyPr/>
                    <a:lstStyle/>
                    <a:p>
                      <a:pPr algn="ctr"/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8ED">
                        <a:alpha val="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未來欲完成進度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76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21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sz="1500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500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sz="15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開始推廣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開始維護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4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3307" y="2476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957277" y="4289156"/>
            <a:ext cx="450849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店家及遊客可撰寫關於店家、景點特色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3306273"/>
            <a:ext cx="468000" cy="486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4246211"/>
            <a:ext cx="468000" cy="486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957277" y="5281411"/>
            <a:ext cx="3562925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根據熱門程度及距離排序顯示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5233097"/>
            <a:ext cx="468000" cy="486000"/>
          </a:xfrm>
          <a:prstGeom prst="rect">
            <a:avLst/>
          </a:prstGeom>
        </p:spPr>
      </p:pic>
      <p:sp>
        <p:nvSpPr>
          <p:cNvPr id="34" name="文本框 35"/>
          <p:cNvSpPr>
            <a:spLocks noChangeArrowheads="1"/>
          </p:cNvSpPr>
          <p:nvPr/>
        </p:nvSpPr>
        <p:spPr bwMode="auto">
          <a:xfrm>
            <a:off x="2433722" y="1245911"/>
            <a:ext cx="736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需求分析                                      功能構想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8" name="直線接點 7"/>
          <p:cNvCxnSpPr/>
          <p:nvPr/>
        </p:nvCxnSpPr>
        <p:spPr bwMode="auto">
          <a:xfrm flipH="1">
            <a:off x="6085611" y="1187378"/>
            <a:ext cx="20779" cy="522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1482250" y="2313701"/>
            <a:ext cx="37235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1890314" y="3359555"/>
            <a:ext cx="3817112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不知道要吃什麼、住哪裡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1890314" y="4304379"/>
            <a:ext cx="3817112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無法了解偏鄉有特色的歷史文化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1890314" y="5284095"/>
            <a:ext cx="355734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如何安排行程順序</a:t>
            </a:r>
            <a:endParaRPr lang="zh-TW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146" y="2236962"/>
            <a:ext cx="610105" cy="610105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250" y="3322379"/>
            <a:ext cx="469894" cy="469894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250" y="4267221"/>
            <a:ext cx="469894" cy="469894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1861" y="5249203"/>
            <a:ext cx="469894" cy="469894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962694" y="3355993"/>
            <a:ext cx="4092859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使用者可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藉由分類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及查詢搜尋文章</a:t>
            </a:r>
          </a:p>
        </p:txBody>
      </p:sp>
    </p:spTree>
    <p:extLst>
      <p:ext uri="{BB962C8B-B14F-4D97-AF65-F5344CB8AC3E}">
        <p14:creationId xmlns:p14="http://schemas.microsoft.com/office/powerpoint/2010/main" val="529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1" grpId="0"/>
      <p:bldP spid="22" grpId="0"/>
      <p:bldP spid="23" grpId="0"/>
      <p:bldP spid="4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3254375" y="1438275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3254375" y="812800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5" y="-219075"/>
            <a:ext cx="46038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3" y="4803775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3"/>
            <a:ext cx="44450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4464784" y="235220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謝謝聆聽</a:t>
            </a:r>
            <a:endParaRPr lang="zh-CN" altLang="en-US" sz="6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65580" y="2835725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02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977748" y="247650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系統架構圖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87" y="2198301"/>
            <a:ext cx="7991825" cy="322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977746" y="247650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資料圖表 11"/>
          <p:cNvGraphicFramePr/>
          <p:nvPr>
            <p:extLst>
              <p:ext uri="{D42A27DB-BD31-4B8C-83A1-F6EECF244321}">
                <p14:modId xmlns:p14="http://schemas.microsoft.com/office/powerpoint/2010/main" val="905111937"/>
              </p:ext>
            </p:extLst>
          </p:nvPr>
        </p:nvGraphicFramePr>
        <p:xfrm>
          <a:off x="1632408" y="1172074"/>
          <a:ext cx="8927184" cy="5280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9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10468"/>
              </p:ext>
            </p:extLst>
          </p:nvPr>
        </p:nvGraphicFramePr>
        <p:xfrm>
          <a:off x="1383138" y="2514039"/>
          <a:ext cx="942572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81431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0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Pages>0</Pages>
  <Words>1733</Words>
  <Characters>0</Characters>
  <Application>Microsoft Office PowerPoint</Application>
  <DocSecurity>0</DocSecurity>
  <PresentationFormat>寬螢幕</PresentationFormat>
  <Lines>0</Lines>
  <Paragraphs>477</Paragraphs>
  <Slides>50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0" baseType="lpstr">
      <vt:lpstr>方正姚体</vt:lpstr>
      <vt:lpstr>宋体</vt:lpstr>
      <vt:lpstr>Microsoft JhengHei</vt:lpstr>
      <vt:lpstr>Microsoft JhengHei</vt:lpstr>
      <vt:lpstr>新細明體</vt:lpstr>
      <vt:lpstr>Arial</vt:lpstr>
      <vt:lpstr>Calibri</vt:lpstr>
      <vt:lpstr>Calibri Light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104</cp:revision>
  <dcterms:created xsi:type="dcterms:W3CDTF">2015-07-24T18:47:00Z</dcterms:created>
  <dcterms:modified xsi:type="dcterms:W3CDTF">2019-01-02T16:40:25Z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2052-9.1.0.5119</vt:lpwstr>
  </property>
</Properties>
</file>